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  <p:sldMasterId id="2147483755" r:id="rId2"/>
  </p:sldMasterIdLst>
  <p:notesMasterIdLst>
    <p:notesMasterId r:id="rId22"/>
  </p:notesMasterIdLst>
  <p:handoutMasterIdLst>
    <p:handoutMasterId r:id="rId23"/>
  </p:handoutMasterIdLst>
  <p:sldIdLst>
    <p:sldId id="289" r:id="rId3"/>
    <p:sldId id="394" r:id="rId4"/>
    <p:sldId id="417" r:id="rId5"/>
    <p:sldId id="418" r:id="rId6"/>
    <p:sldId id="419" r:id="rId7"/>
    <p:sldId id="420" r:id="rId8"/>
    <p:sldId id="391" r:id="rId9"/>
    <p:sldId id="414" r:id="rId10"/>
    <p:sldId id="415" r:id="rId11"/>
    <p:sldId id="416" r:id="rId12"/>
    <p:sldId id="413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3651">
          <p15:clr>
            <a:srgbClr val="A4A3A4"/>
          </p15:clr>
        </p15:guide>
        <p15:guide id="3" orient="horz" pos="4012">
          <p15:clr>
            <a:srgbClr val="A4A3A4"/>
          </p15:clr>
        </p15:guide>
        <p15:guide id="4" orient="horz" pos="320">
          <p15:clr>
            <a:srgbClr val="A4A3A4"/>
          </p15:clr>
        </p15:guide>
        <p15:guide id="5" orient="horz" pos="1237">
          <p15:clr>
            <a:srgbClr val="A4A3A4"/>
          </p15:clr>
        </p15:guide>
        <p15:guide id="6" orient="horz" pos="1768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3">
          <p15:clr>
            <a:srgbClr val="A4A3A4"/>
          </p15:clr>
        </p15:guide>
        <p15:guide id="10" pos="247">
          <p15:clr>
            <a:srgbClr val="A4A3A4"/>
          </p15:clr>
        </p15:guide>
        <p15:guide id="11" pos="3842">
          <p15:clr>
            <a:srgbClr val="A4A3A4"/>
          </p15:clr>
        </p15:guide>
        <p15:guide id="12" pos="7443">
          <p15:clr>
            <a:srgbClr val="A4A3A4"/>
          </p15:clr>
        </p15:guide>
        <p15:guide id="13">
          <p15:clr>
            <a:srgbClr val="A4A3A4"/>
          </p15:clr>
        </p15:guide>
        <p15:guide id="14" pos="240">
          <p15:clr>
            <a:srgbClr val="A4A3A4"/>
          </p15:clr>
        </p15:guide>
        <p15:guide id="15" pos="5629">
          <p15:clr>
            <a:srgbClr val="A4A3A4"/>
          </p15:clr>
        </p15:guide>
        <p15:guide id="16" pos="241">
          <p15:clr>
            <a:srgbClr val="A4A3A4"/>
          </p15:clr>
        </p15:guide>
        <p15:guide id="17" pos="20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F2F"/>
    <a:srgbClr val="05C8E9"/>
    <a:srgbClr val="00CCCC"/>
    <a:srgbClr val="6699CC"/>
    <a:srgbClr val="7F7F7F"/>
    <a:srgbClr val="BC141A"/>
    <a:srgbClr val="8F297D"/>
    <a:srgbClr val="8F297C"/>
    <a:srgbClr val="003B66"/>
    <a:srgbClr val="00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5" autoAdjust="0"/>
    <p:restoredTop sz="94434" autoAdjust="0"/>
  </p:normalViewPr>
  <p:slideViewPr>
    <p:cSldViewPr snapToGrid="0" snapToObjects="1">
      <p:cViewPr varScale="1">
        <p:scale>
          <a:sx n="83" d="100"/>
          <a:sy n="83" d="100"/>
        </p:scale>
        <p:origin x="1146" y="96"/>
      </p:cViewPr>
      <p:guideLst>
        <p:guide orient="horz" pos="2166"/>
        <p:guide orient="horz" pos="3651"/>
        <p:guide orient="horz" pos="4012"/>
        <p:guide orient="horz" pos="320"/>
        <p:guide orient="horz" pos="1237"/>
        <p:guide orient="horz" pos="1768"/>
        <p:guide orient="horz" pos="4203"/>
        <p:guide pos="7677"/>
        <p:guide pos="3"/>
        <p:guide pos="247"/>
        <p:guide pos="3842"/>
        <p:guide pos="7443"/>
        <p:guide/>
        <p:guide pos="240"/>
        <p:guide pos="5629"/>
        <p:guide pos="241"/>
        <p:guide pos="2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250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69B7C-0C24-4294-A71A-9E3A699396FF}" type="doc">
      <dgm:prSet loTypeId="urn:microsoft.com/office/officeart/2011/layout/ConvergingText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02E6950-BAE1-4D50-9685-9B8FB01CC76C}">
      <dgm:prSet phldrT="[Text]"/>
      <dgm:spPr/>
      <dgm:t>
        <a:bodyPr/>
        <a:lstStyle/>
        <a:p>
          <a:r>
            <a:rPr lang="en-US" dirty="0" err="1" smtClean="0"/>
            <a:t>blackbox</a:t>
          </a:r>
          <a:r>
            <a:rPr lang="en-US" dirty="0" smtClean="0"/>
            <a:t> testing against a target</a:t>
          </a:r>
          <a:endParaRPr lang="en-US" dirty="0"/>
        </a:p>
      </dgm:t>
    </dgm:pt>
    <dgm:pt modelId="{86ACD599-9648-4536-8024-3C09A98DCAAE}" type="parTrans" cxnId="{CA7F49CD-9829-4848-BEF6-4222D2936A5C}">
      <dgm:prSet/>
      <dgm:spPr/>
      <dgm:t>
        <a:bodyPr/>
        <a:lstStyle/>
        <a:p>
          <a:endParaRPr lang="en-US"/>
        </a:p>
      </dgm:t>
    </dgm:pt>
    <dgm:pt modelId="{B50C9A8B-616D-443B-87C2-13DF4EADF3C6}" type="sibTrans" cxnId="{CA7F49CD-9829-4848-BEF6-4222D2936A5C}">
      <dgm:prSet/>
      <dgm:spPr/>
      <dgm:t>
        <a:bodyPr/>
        <a:lstStyle/>
        <a:p>
          <a:endParaRPr lang="en-US"/>
        </a:p>
      </dgm:t>
    </dgm:pt>
    <dgm:pt modelId="{C0AD63F2-6921-4EAB-AA4E-A4808C741257}">
      <dgm:prSet phldrT="[Text]"/>
      <dgm:spPr/>
      <dgm:t>
        <a:bodyPr/>
        <a:lstStyle/>
        <a:p>
          <a:r>
            <a:rPr lang="en-US" dirty="0" smtClean="0"/>
            <a:t>Test Suite 1</a:t>
          </a:r>
          <a:endParaRPr lang="en-US" dirty="0"/>
        </a:p>
      </dgm:t>
    </dgm:pt>
    <dgm:pt modelId="{5142D74E-3D6F-42A0-BFBA-ACAF7D40F8AB}" type="parTrans" cxnId="{7C2AFD05-4583-4400-8885-937F704E497C}">
      <dgm:prSet/>
      <dgm:spPr/>
      <dgm:t>
        <a:bodyPr/>
        <a:lstStyle/>
        <a:p>
          <a:endParaRPr lang="en-US"/>
        </a:p>
      </dgm:t>
    </dgm:pt>
    <dgm:pt modelId="{1112FE51-5E24-4551-845D-A2629F00970F}" type="sibTrans" cxnId="{7C2AFD05-4583-4400-8885-937F704E497C}">
      <dgm:prSet/>
      <dgm:spPr/>
      <dgm:t>
        <a:bodyPr/>
        <a:lstStyle/>
        <a:p>
          <a:endParaRPr lang="en-US"/>
        </a:p>
      </dgm:t>
    </dgm:pt>
    <dgm:pt modelId="{A10F8B39-7897-46BC-B331-34F9CE671B63}">
      <dgm:prSet phldrT="[Text]"/>
      <dgm:spPr/>
      <dgm:t>
        <a:bodyPr/>
        <a:lstStyle/>
        <a:p>
          <a:r>
            <a:rPr lang="en-US" dirty="0" smtClean="0"/>
            <a:t>Test Suite 2</a:t>
          </a:r>
          <a:endParaRPr lang="en-US" dirty="0"/>
        </a:p>
      </dgm:t>
    </dgm:pt>
    <dgm:pt modelId="{89D85B39-75BA-4DD0-BF02-D3B6A11E82DD}" type="parTrans" cxnId="{543FD277-70B3-4BD3-BA0F-D24C09A2A884}">
      <dgm:prSet/>
      <dgm:spPr/>
      <dgm:t>
        <a:bodyPr/>
        <a:lstStyle/>
        <a:p>
          <a:endParaRPr lang="en-US"/>
        </a:p>
      </dgm:t>
    </dgm:pt>
    <dgm:pt modelId="{8A1D8E6A-78CB-4BF2-B9C1-68310ABEB726}" type="sibTrans" cxnId="{543FD277-70B3-4BD3-BA0F-D24C09A2A884}">
      <dgm:prSet/>
      <dgm:spPr/>
      <dgm:t>
        <a:bodyPr/>
        <a:lstStyle/>
        <a:p>
          <a:endParaRPr lang="en-US"/>
        </a:p>
      </dgm:t>
    </dgm:pt>
    <dgm:pt modelId="{135773D2-3B1E-42E6-9CE4-6EA69302CB10}">
      <dgm:prSet phldrT="[Text]"/>
      <dgm:spPr/>
      <dgm:t>
        <a:bodyPr/>
        <a:lstStyle/>
        <a:p>
          <a:r>
            <a:rPr lang="en-US" dirty="0" smtClean="0"/>
            <a:t>Test Suite 3</a:t>
          </a:r>
          <a:endParaRPr lang="en-US" dirty="0"/>
        </a:p>
      </dgm:t>
    </dgm:pt>
    <dgm:pt modelId="{899553DF-0B33-43E1-82F1-85CE4C2E1745}" type="parTrans" cxnId="{F9FFD25B-E082-4CF1-B1E8-A5A0A6DD73B3}">
      <dgm:prSet/>
      <dgm:spPr/>
      <dgm:t>
        <a:bodyPr/>
        <a:lstStyle/>
        <a:p>
          <a:endParaRPr lang="en-US"/>
        </a:p>
      </dgm:t>
    </dgm:pt>
    <dgm:pt modelId="{76DF92FE-B6EA-4A5C-AEF2-4ED25832D67D}" type="sibTrans" cxnId="{F9FFD25B-E082-4CF1-B1E8-A5A0A6DD73B3}">
      <dgm:prSet/>
      <dgm:spPr/>
      <dgm:t>
        <a:bodyPr/>
        <a:lstStyle/>
        <a:p>
          <a:endParaRPr lang="en-US"/>
        </a:p>
      </dgm:t>
    </dgm:pt>
    <dgm:pt modelId="{1CB867FC-D8C6-4245-8091-4D69698B4F9A}" type="pres">
      <dgm:prSet presAssocID="{E7369B7C-0C24-4294-A71A-9E3A699396FF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B30620-44FA-40A0-A2E5-DE3B1049A3F3}" type="pres">
      <dgm:prSet presAssocID="{002E6950-BAE1-4D50-9685-9B8FB01CC76C}" presName="composite" presStyleCnt="0"/>
      <dgm:spPr/>
    </dgm:pt>
    <dgm:pt modelId="{329FB46A-D0DF-41C6-8BCD-D37BDA0B5754}" type="pres">
      <dgm:prSet presAssocID="{002E6950-BAE1-4D50-9685-9B8FB01CC76C}" presName="ParentAccent1" presStyleLbl="alignNode1" presStyleIdx="0" presStyleCnt="34"/>
      <dgm:spPr/>
    </dgm:pt>
    <dgm:pt modelId="{785B797D-563F-4FD5-A9A8-78D70881A839}" type="pres">
      <dgm:prSet presAssocID="{002E6950-BAE1-4D50-9685-9B8FB01CC76C}" presName="ParentAccent2" presStyleLbl="alignNode1" presStyleIdx="1" presStyleCnt="34"/>
      <dgm:spPr/>
    </dgm:pt>
    <dgm:pt modelId="{75C88C83-9F2E-4BD6-BF4A-F587CA484534}" type="pres">
      <dgm:prSet presAssocID="{002E6950-BAE1-4D50-9685-9B8FB01CC76C}" presName="ParentAccent3" presStyleLbl="alignNode1" presStyleIdx="2" presStyleCnt="34"/>
      <dgm:spPr/>
    </dgm:pt>
    <dgm:pt modelId="{4A89267E-A08A-4309-BA27-8E4AA8876BA8}" type="pres">
      <dgm:prSet presAssocID="{002E6950-BAE1-4D50-9685-9B8FB01CC76C}" presName="ParentAccent4" presStyleLbl="alignNode1" presStyleIdx="3" presStyleCnt="34"/>
      <dgm:spPr/>
    </dgm:pt>
    <dgm:pt modelId="{93281B1F-E8EA-48CA-B8CB-67450B2B5671}" type="pres">
      <dgm:prSet presAssocID="{002E6950-BAE1-4D50-9685-9B8FB01CC76C}" presName="ParentAccent5" presStyleLbl="alignNode1" presStyleIdx="4" presStyleCnt="34"/>
      <dgm:spPr/>
    </dgm:pt>
    <dgm:pt modelId="{85126700-671E-4B70-9CC2-56B417B7A9D2}" type="pres">
      <dgm:prSet presAssocID="{002E6950-BAE1-4D50-9685-9B8FB01CC76C}" presName="ParentAccent6" presStyleLbl="alignNode1" presStyleIdx="5" presStyleCnt="34"/>
      <dgm:spPr/>
    </dgm:pt>
    <dgm:pt modelId="{C4E1AED7-4F35-4CE8-BA8F-199A7EC3A15B}" type="pres">
      <dgm:prSet presAssocID="{002E6950-BAE1-4D50-9685-9B8FB01CC76C}" presName="ParentAccent7" presStyleLbl="alignNode1" presStyleIdx="6" presStyleCnt="34"/>
      <dgm:spPr/>
    </dgm:pt>
    <dgm:pt modelId="{26BDC71C-A012-4757-AA5E-20C75EFDDCF6}" type="pres">
      <dgm:prSet presAssocID="{002E6950-BAE1-4D50-9685-9B8FB01CC76C}" presName="ParentAccent8" presStyleLbl="alignNode1" presStyleIdx="7" presStyleCnt="34"/>
      <dgm:spPr/>
    </dgm:pt>
    <dgm:pt modelId="{B7BA18A0-764C-4978-A397-5A9417C1ED84}" type="pres">
      <dgm:prSet presAssocID="{002E6950-BAE1-4D50-9685-9B8FB01CC76C}" presName="ParentAccent9" presStyleLbl="alignNode1" presStyleIdx="8" presStyleCnt="34"/>
      <dgm:spPr/>
    </dgm:pt>
    <dgm:pt modelId="{D818F731-7B4C-417B-8FFC-EBCFC24271BA}" type="pres">
      <dgm:prSet presAssocID="{002E6950-BAE1-4D50-9685-9B8FB01CC76C}" presName="ParentAccent10" presStyleLbl="alignNode1" presStyleIdx="9" presStyleCnt="34"/>
      <dgm:spPr/>
    </dgm:pt>
    <dgm:pt modelId="{13D8801A-4F9F-4ECB-B01B-359594BBAE7F}" type="pres">
      <dgm:prSet presAssocID="{002E6950-BAE1-4D50-9685-9B8FB01CC76C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A843C-CE7B-435B-A498-51461927516B}" type="pres">
      <dgm:prSet presAssocID="{C0AD63F2-6921-4EAB-AA4E-A4808C741257}" presName="Child1Accent1" presStyleLbl="alignNode1" presStyleIdx="11" presStyleCnt="34"/>
      <dgm:spPr/>
    </dgm:pt>
    <dgm:pt modelId="{9067BB3E-1FFD-4333-BAD4-47FB8658F817}" type="pres">
      <dgm:prSet presAssocID="{C0AD63F2-6921-4EAB-AA4E-A4808C741257}" presName="Child1Accent2" presStyleLbl="alignNode1" presStyleIdx="12" presStyleCnt="34"/>
      <dgm:spPr/>
    </dgm:pt>
    <dgm:pt modelId="{F69FCD39-B11D-431F-A2C8-71F2342092A6}" type="pres">
      <dgm:prSet presAssocID="{C0AD63F2-6921-4EAB-AA4E-A4808C741257}" presName="Child1Accent3" presStyleLbl="alignNode1" presStyleIdx="13" presStyleCnt="34"/>
      <dgm:spPr/>
    </dgm:pt>
    <dgm:pt modelId="{7E753B49-B513-4330-B08B-67610A95FC44}" type="pres">
      <dgm:prSet presAssocID="{C0AD63F2-6921-4EAB-AA4E-A4808C741257}" presName="Child1Accent4" presStyleLbl="alignNode1" presStyleIdx="14" presStyleCnt="34"/>
      <dgm:spPr/>
    </dgm:pt>
    <dgm:pt modelId="{921B339C-3B7A-4548-8F91-186AF6BA52FF}" type="pres">
      <dgm:prSet presAssocID="{C0AD63F2-6921-4EAB-AA4E-A4808C741257}" presName="Child1Accent5" presStyleLbl="alignNode1" presStyleIdx="15" presStyleCnt="34"/>
      <dgm:spPr/>
    </dgm:pt>
    <dgm:pt modelId="{DBCF0CC6-E692-4C06-909A-166F106FC180}" type="pres">
      <dgm:prSet presAssocID="{C0AD63F2-6921-4EAB-AA4E-A4808C741257}" presName="Child1Accent6" presStyleLbl="alignNode1" presStyleIdx="16" presStyleCnt="34"/>
      <dgm:spPr/>
    </dgm:pt>
    <dgm:pt modelId="{53C1ACA7-BEA4-4F40-BE1B-F532DE0EDB41}" type="pres">
      <dgm:prSet presAssocID="{C0AD63F2-6921-4EAB-AA4E-A4808C741257}" presName="Child1Accent7" presStyleLbl="alignNode1" presStyleIdx="17" presStyleCnt="34"/>
      <dgm:spPr/>
    </dgm:pt>
    <dgm:pt modelId="{18BFA46E-4B90-42B7-8730-AA62402834E8}" type="pres">
      <dgm:prSet presAssocID="{C0AD63F2-6921-4EAB-AA4E-A4808C741257}" presName="Child1Accent8" presStyleLbl="alignNode1" presStyleIdx="18" presStyleCnt="34"/>
      <dgm:spPr/>
    </dgm:pt>
    <dgm:pt modelId="{BC605342-2635-4375-8270-CCADF6D4D228}" type="pres">
      <dgm:prSet presAssocID="{C0AD63F2-6921-4EAB-AA4E-A4808C741257}" presName="Child1Accent9" presStyleLbl="alignNode1" presStyleIdx="19" presStyleCnt="34"/>
      <dgm:spPr/>
    </dgm:pt>
    <dgm:pt modelId="{11E88032-E60F-4FFE-B5A4-F1D883C54D8C}" type="pres">
      <dgm:prSet presAssocID="{C0AD63F2-6921-4EAB-AA4E-A4808C741257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E3D97-434A-4473-A58F-BA4038063FEF}" type="pres">
      <dgm:prSet presAssocID="{A10F8B39-7897-46BC-B331-34F9CE671B63}" presName="Child2Accent1" presStyleLbl="alignNode1" presStyleIdx="20" presStyleCnt="34"/>
      <dgm:spPr/>
    </dgm:pt>
    <dgm:pt modelId="{949E1BDB-E958-4D2C-90E5-0F7A199803D7}" type="pres">
      <dgm:prSet presAssocID="{A10F8B39-7897-46BC-B331-34F9CE671B63}" presName="Child2Accent2" presStyleLbl="alignNode1" presStyleIdx="21" presStyleCnt="34"/>
      <dgm:spPr/>
    </dgm:pt>
    <dgm:pt modelId="{41E9DC85-0217-4A4E-B3E5-70CFE9836E11}" type="pres">
      <dgm:prSet presAssocID="{A10F8B39-7897-46BC-B331-34F9CE671B63}" presName="Child2Accent3" presStyleLbl="alignNode1" presStyleIdx="22" presStyleCnt="34"/>
      <dgm:spPr/>
    </dgm:pt>
    <dgm:pt modelId="{046E3DC6-2BC1-485F-81C7-8838D49BE563}" type="pres">
      <dgm:prSet presAssocID="{A10F8B39-7897-46BC-B331-34F9CE671B63}" presName="Child2Accent4" presStyleLbl="alignNode1" presStyleIdx="23" presStyleCnt="34"/>
      <dgm:spPr/>
    </dgm:pt>
    <dgm:pt modelId="{D878852B-6A6D-4A5F-A01A-2FF8F9FA5CFF}" type="pres">
      <dgm:prSet presAssocID="{A10F8B39-7897-46BC-B331-34F9CE671B63}" presName="Child2Accent5" presStyleLbl="alignNode1" presStyleIdx="24" presStyleCnt="34"/>
      <dgm:spPr/>
    </dgm:pt>
    <dgm:pt modelId="{5B351DE9-7302-4D43-8787-0FF0E0D73421}" type="pres">
      <dgm:prSet presAssocID="{A10F8B39-7897-46BC-B331-34F9CE671B63}" presName="Child2Accent6" presStyleLbl="alignNode1" presStyleIdx="25" presStyleCnt="34"/>
      <dgm:spPr/>
    </dgm:pt>
    <dgm:pt modelId="{4A1BDEB0-2F16-4A1F-BB54-0BE3D3751900}" type="pres">
      <dgm:prSet presAssocID="{A10F8B39-7897-46BC-B331-34F9CE671B63}" presName="Child2Accent7" presStyleLbl="alignNode1" presStyleIdx="26" presStyleCnt="34"/>
      <dgm:spPr/>
    </dgm:pt>
    <dgm:pt modelId="{0DDC3458-4B47-4064-B870-AEAB367730E0}" type="pres">
      <dgm:prSet presAssocID="{A10F8B39-7897-46BC-B331-34F9CE671B63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A151B-F2E6-4F84-BC74-6ED65842B0CA}" type="pres">
      <dgm:prSet presAssocID="{135773D2-3B1E-42E6-9CE4-6EA69302CB10}" presName="Child3Accent1" presStyleLbl="alignNode1" presStyleIdx="27" presStyleCnt="34"/>
      <dgm:spPr/>
    </dgm:pt>
    <dgm:pt modelId="{A0215FAC-137C-4C22-9F63-08B209F58D55}" type="pres">
      <dgm:prSet presAssocID="{135773D2-3B1E-42E6-9CE4-6EA69302CB10}" presName="Child3Accent2" presStyleLbl="alignNode1" presStyleIdx="28" presStyleCnt="34"/>
      <dgm:spPr/>
    </dgm:pt>
    <dgm:pt modelId="{81767A89-69BC-445A-8D98-E366854BAD59}" type="pres">
      <dgm:prSet presAssocID="{135773D2-3B1E-42E6-9CE4-6EA69302CB10}" presName="Child3Accent3" presStyleLbl="alignNode1" presStyleIdx="29" presStyleCnt="34"/>
      <dgm:spPr/>
    </dgm:pt>
    <dgm:pt modelId="{65E482B9-EA20-45CB-B489-68248A0F3CB0}" type="pres">
      <dgm:prSet presAssocID="{135773D2-3B1E-42E6-9CE4-6EA69302CB10}" presName="Child3Accent4" presStyleLbl="alignNode1" presStyleIdx="30" presStyleCnt="34"/>
      <dgm:spPr/>
    </dgm:pt>
    <dgm:pt modelId="{978957C2-044E-480C-A5B4-3DEFD7186D8C}" type="pres">
      <dgm:prSet presAssocID="{135773D2-3B1E-42E6-9CE4-6EA69302CB10}" presName="Child3Accent5" presStyleLbl="alignNode1" presStyleIdx="31" presStyleCnt="34"/>
      <dgm:spPr/>
    </dgm:pt>
    <dgm:pt modelId="{065F5F07-BC10-4AA7-9A1E-1C877ABA6C28}" type="pres">
      <dgm:prSet presAssocID="{135773D2-3B1E-42E6-9CE4-6EA69302CB10}" presName="Child3Accent6" presStyleLbl="alignNode1" presStyleIdx="32" presStyleCnt="34"/>
      <dgm:spPr/>
    </dgm:pt>
    <dgm:pt modelId="{F392A721-C561-4050-9878-361621E429C5}" type="pres">
      <dgm:prSet presAssocID="{135773D2-3B1E-42E6-9CE4-6EA69302CB10}" presName="Child3Accent7" presStyleLbl="alignNode1" presStyleIdx="33" presStyleCnt="34"/>
      <dgm:spPr/>
    </dgm:pt>
    <dgm:pt modelId="{C8D3CD89-7E56-40F9-B837-BCE1DFF5118C}" type="pres">
      <dgm:prSet presAssocID="{135773D2-3B1E-42E6-9CE4-6EA69302CB10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3FD277-70B3-4BD3-BA0F-D24C09A2A884}" srcId="{002E6950-BAE1-4D50-9685-9B8FB01CC76C}" destId="{A10F8B39-7897-46BC-B331-34F9CE671B63}" srcOrd="1" destOrd="0" parTransId="{89D85B39-75BA-4DD0-BF02-D3B6A11E82DD}" sibTransId="{8A1D8E6A-78CB-4BF2-B9C1-68310ABEB726}"/>
    <dgm:cxn modelId="{CA827051-1F49-48C5-99FD-4EDC93181A2B}" type="presOf" srcId="{002E6950-BAE1-4D50-9685-9B8FB01CC76C}" destId="{13D8801A-4F9F-4ECB-B01B-359594BBAE7F}" srcOrd="0" destOrd="0" presId="urn:microsoft.com/office/officeart/2011/layout/ConvergingText"/>
    <dgm:cxn modelId="{A8DF82DE-EE59-4FA8-BE4A-91848313CDF1}" type="presOf" srcId="{C0AD63F2-6921-4EAB-AA4E-A4808C741257}" destId="{11E88032-E60F-4FFE-B5A4-F1D883C54D8C}" srcOrd="0" destOrd="0" presId="urn:microsoft.com/office/officeart/2011/layout/ConvergingText"/>
    <dgm:cxn modelId="{6525FF0A-03EC-4937-85BE-93859F868226}" type="presOf" srcId="{A10F8B39-7897-46BC-B331-34F9CE671B63}" destId="{0DDC3458-4B47-4064-B870-AEAB367730E0}" srcOrd="0" destOrd="0" presId="urn:microsoft.com/office/officeart/2011/layout/ConvergingText"/>
    <dgm:cxn modelId="{8A7F66FF-BD90-4F9B-A56D-4C9552AC4A58}" type="presOf" srcId="{135773D2-3B1E-42E6-9CE4-6EA69302CB10}" destId="{C8D3CD89-7E56-40F9-B837-BCE1DFF5118C}" srcOrd="0" destOrd="0" presId="urn:microsoft.com/office/officeart/2011/layout/ConvergingText"/>
    <dgm:cxn modelId="{CA7F49CD-9829-4848-BEF6-4222D2936A5C}" srcId="{E7369B7C-0C24-4294-A71A-9E3A699396FF}" destId="{002E6950-BAE1-4D50-9685-9B8FB01CC76C}" srcOrd="0" destOrd="0" parTransId="{86ACD599-9648-4536-8024-3C09A98DCAAE}" sibTransId="{B50C9A8B-616D-443B-87C2-13DF4EADF3C6}"/>
    <dgm:cxn modelId="{F9FFD25B-E082-4CF1-B1E8-A5A0A6DD73B3}" srcId="{002E6950-BAE1-4D50-9685-9B8FB01CC76C}" destId="{135773D2-3B1E-42E6-9CE4-6EA69302CB10}" srcOrd="2" destOrd="0" parTransId="{899553DF-0B33-43E1-82F1-85CE4C2E1745}" sibTransId="{76DF92FE-B6EA-4A5C-AEF2-4ED25832D67D}"/>
    <dgm:cxn modelId="{7C2AFD05-4583-4400-8885-937F704E497C}" srcId="{002E6950-BAE1-4D50-9685-9B8FB01CC76C}" destId="{C0AD63F2-6921-4EAB-AA4E-A4808C741257}" srcOrd="0" destOrd="0" parTransId="{5142D74E-3D6F-42A0-BFBA-ACAF7D40F8AB}" sibTransId="{1112FE51-5E24-4551-845D-A2629F00970F}"/>
    <dgm:cxn modelId="{EDEEA626-EF8D-43E2-B287-D10A1F62C00B}" type="presOf" srcId="{E7369B7C-0C24-4294-A71A-9E3A699396FF}" destId="{1CB867FC-D8C6-4245-8091-4D69698B4F9A}" srcOrd="0" destOrd="0" presId="urn:microsoft.com/office/officeart/2011/layout/ConvergingText"/>
    <dgm:cxn modelId="{DFE4F7AD-9EB2-49D6-85EA-9A42B69C4C9B}" type="presParOf" srcId="{1CB867FC-D8C6-4245-8091-4D69698B4F9A}" destId="{41B30620-44FA-40A0-A2E5-DE3B1049A3F3}" srcOrd="0" destOrd="0" presId="urn:microsoft.com/office/officeart/2011/layout/ConvergingText"/>
    <dgm:cxn modelId="{89B869C0-EDE1-40CE-B8FF-3BBD0C47716A}" type="presParOf" srcId="{41B30620-44FA-40A0-A2E5-DE3B1049A3F3}" destId="{329FB46A-D0DF-41C6-8BCD-D37BDA0B5754}" srcOrd="0" destOrd="0" presId="urn:microsoft.com/office/officeart/2011/layout/ConvergingText"/>
    <dgm:cxn modelId="{0F8BFFCD-BF18-4F4C-944A-22AAE4941748}" type="presParOf" srcId="{41B30620-44FA-40A0-A2E5-DE3B1049A3F3}" destId="{785B797D-563F-4FD5-A9A8-78D70881A839}" srcOrd="1" destOrd="0" presId="urn:microsoft.com/office/officeart/2011/layout/ConvergingText"/>
    <dgm:cxn modelId="{1BDA3479-24C2-4F95-8262-BF382FD80192}" type="presParOf" srcId="{41B30620-44FA-40A0-A2E5-DE3B1049A3F3}" destId="{75C88C83-9F2E-4BD6-BF4A-F587CA484534}" srcOrd="2" destOrd="0" presId="urn:microsoft.com/office/officeart/2011/layout/ConvergingText"/>
    <dgm:cxn modelId="{94CA6073-00B9-41D9-ADB2-1AB72BBDCABC}" type="presParOf" srcId="{41B30620-44FA-40A0-A2E5-DE3B1049A3F3}" destId="{4A89267E-A08A-4309-BA27-8E4AA8876BA8}" srcOrd="3" destOrd="0" presId="urn:microsoft.com/office/officeart/2011/layout/ConvergingText"/>
    <dgm:cxn modelId="{4DCE8F79-BA8A-4273-99EC-671DABC99765}" type="presParOf" srcId="{41B30620-44FA-40A0-A2E5-DE3B1049A3F3}" destId="{93281B1F-E8EA-48CA-B8CB-67450B2B5671}" srcOrd="4" destOrd="0" presId="urn:microsoft.com/office/officeart/2011/layout/ConvergingText"/>
    <dgm:cxn modelId="{01BDF8B4-5379-4478-B87A-3358B9D3EB78}" type="presParOf" srcId="{41B30620-44FA-40A0-A2E5-DE3B1049A3F3}" destId="{85126700-671E-4B70-9CC2-56B417B7A9D2}" srcOrd="5" destOrd="0" presId="urn:microsoft.com/office/officeart/2011/layout/ConvergingText"/>
    <dgm:cxn modelId="{24E46586-5136-4864-99E8-8B9B0C86A84F}" type="presParOf" srcId="{41B30620-44FA-40A0-A2E5-DE3B1049A3F3}" destId="{C4E1AED7-4F35-4CE8-BA8F-199A7EC3A15B}" srcOrd="6" destOrd="0" presId="urn:microsoft.com/office/officeart/2011/layout/ConvergingText"/>
    <dgm:cxn modelId="{1935179C-C329-441F-9119-390386FFB599}" type="presParOf" srcId="{41B30620-44FA-40A0-A2E5-DE3B1049A3F3}" destId="{26BDC71C-A012-4757-AA5E-20C75EFDDCF6}" srcOrd="7" destOrd="0" presId="urn:microsoft.com/office/officeart/2011/layout/ConvergingText"/>
    <dgm:cxn modelId="{D362CB93-7C1C-4401-8CCB-3994461A4A94}" type="presParOf" srcId="{41B30620-44FA-40A0-A2E5-DE3B1049A3F3}" destId="{B7BA18A0-764C-4978-A397-5A9417C1ED84}" srcOrd="8" destOrd="0" presId="urn:microsoft.com/office/officeart/2011/layout/ConvergingText"/>
    <dgm:cxn modelId="{29841A9E-208D-472A-B50C-23C7C19DAC8C}" type="presParOf" srcId="{41B30620-44FA-40A0-A2E5-DE3B1049A3F3}" destId="{D818F731-7B4C-417B-8FFC-EBCFC24271BA}" srcOrd="9" destOrd="0" presId="urn:microsoft.com/office/officeart/2011/layout/ConvergingText"/>
    <dgm:cxn modelId="{AA6A8E3F-2742-4805-B056-FA053CC8A852}" type="presParOf" srcId="{41B30620-44FA-40A0-A2E5-DE3B1049A3F3}" destId="{13D8801A-4F9F-4ECB-B01B-359594BBAE7F}" srcOrd="10" destOrd="0" presId="urn:microsoft.com/office/officeart/2011/layout/ConvergingText"/>
    <dgm:cxn modelId="{37D93818-1BD3-4859-9BAE-48FDB2A8AD79}" type="presParOf" srcId="{41B30620-44FA-40A0-A2E5-DE3B1049A3F3}" destId="{A2BA843C-CE7B-435B-A498-51461927516B}" srcOrd="11" destOrd="0" presId="urn:microsoft.com/office/officeart/2011/layout/ConvergingText"/>
    <dgm:cxn modelId="{6FFB7D0F-922D-48B5-8357-673EAE66A0E6}" type="presParOf" srcId="{41B30620-44FA-40A0-A2E5-DE3B1049A3F3}" destId="{9067BB3E-1FFD-4333-BAD4-47FB8658F817}" srcOrd="12" destOrd="0" presId="urn:microsoft.com/office/officeart/2011/layout/ConvergingText"/>
    <dgm:cxn modelId="{59C8F918-09D1-4DE4-93C6-ED8C2E4861C8}" type="presParOf" srcId="{41B30620-44FA-40A0-A2E5-DE3B1049A3F3}" destId="{F69FCD39-B11D-431F-A2C8-71F2342092A6}" srcOrd="13" destOrd="0" presId="urn:microsoft.com/office/officeart/2011/layout/ConvergingText"/>
    <dgm:cxn modelId="{21D40A87-A39B-4BE4-B1C4-68E7D9BD0601}" type="presParOf" srcId="{41B30620-44FA-40A0-A2E5-DE3B1049A3F3}" destId="{7E753B49-B513-4330-B08B-67610A95FC44}" srcOrd="14" destOrd="0" presId="urn:microsoft.com/office/officeart/2011/layout/ConvergingText"/>
    <dgm:cxn modelId="{49865D08-1B97-4D77-A1E8-A1A136504048}" type="presParOf" srcId="{41B30620-44FA-40A0-A2E5-DE3B1049A3F3}" destId="{921B339C-3B7A-4548-8F91-186AF6BA52FF}" srcOrd="15" destOrd="0" presId="urn:microsoft.com/office/officeart/2011/layout/ConvergingText"/>
    <dgm:cxn modelId="{DCBDC325-30AA-4A2A-8F3E-CAA362EBF118}" type="presParOf" srcId="{41B30620-44FA-40A0-A2E5-DE3B1049A3F3}" destId="{DBCF0CC6-E692-4C06-909A-166F106FC180}" srcOrd="16" destOrd="0" presId="urn:microsoft.com/office/officeart/2011/layout/ConvergingText"/>
    <dgm:cxn modelId="{53B090F7-0953-470D-A6BE-3CB468B61853}" type="presParOf" srcId="{41B30620-44FA-40A0-A2E5-DE3B1049A3F3}" destId="{53C1ACA7-BEA4-4F40-BE1B-F532DE0EDB41}" srcOrd="17" destOrd="0" presId="urn:microsoft.com/office/officeart/2011/layout/ConvergingText"/>
    <dgm:cxn modelId="{5A44C2F7-FEFF-4E5D-9768-949574F16137}" type="presParOf" srcId="{41B30620-44FA-40A0-A2E5-DE3B1049A3F3}" destId="{18BFA46E-4B90-42B7-8730-AA62402834E8}" srcOrd="18" destOrd="0" presId="urn:microsoft.com/office/officeart/2011/layout/ConvergingText"/>
    <dgm:cxn modelId="{3AB11BB7-0732-46FD-A21D-BBA8F401A509}" type="presParOf" srcId="{41B30620-44FA-40A0-A2E5-DE3B1049A3F3}" destId="{BC605342-2635-4375-8270-CCADF6D4D228}" srcOrd="19" destOrd="0" presId="urn:microsoft.com/office/officeart/2011/layout/ConvergingText"/>
    <dgm:cxn modelId="{1AC2FC19-7D26-4E72-97E0-8D06E69636B4}" type="presParOf" srcId="{41B30620-44FA-40A0-A2E5-DE3B1049A3F3}" destId="{11E88032-E60F-4FFE-B5A4-F1D883C54D8C}" srcOrd="20" destOrd="0" presId="urn:microsoft.com/office/officeart/2011/layout/ConvergingText"/>
    <dgm:cxn modelId="{4D220C23-79D7-4052-978B-8AEE1581D326}" type="presParOf" srcId="{41B30620-44FA-40A0-A2E5-DE3B1049A3F3}" destId="{FFAE3D97-434A-4473-A58F-BA4038063FEF}" srcOrd="21" destOrd="0" presId="urn:microsoft.com/office/officeart/2011/layout/ConvergingText"/>
    <dgm:cxn modelId="{5E268ABF-4728-420C-AF76-7A36970A8A74}" type="presParOf" srcId="{41B30620-44FA-40A0-A2E5-DE3B1049A3F3}" destId="{949E1BDB-E958-4D2C-90E5-0F7A199803D7}" srcOrd="22" destOrd="0" presId="urn:microsoft.com/office/officeart/2011/layout/ConvergingText"/>
    <dgm:cxn modelId="{1830ECA3-D321-4DF2-ADFD-E28753098B43}" type="presParOf" srcId="{41B30620-44FA-40A0-A2E5-DE3B1049A3F3}" destId="{41E9DC85-0217-4A4E-B3E5-70CFE9836E11}" srcOrd="23" destOrd="0" presId="urn:microsoft.com/office/officeart/2011/layout/ConvergingText"/>
    <dgm:cxn modelId="{A6BF5D44-09E9-422C-AC79-B28415787811}" type="presParOf" srcId="{41B30620-44FA-40A0-A2E5-DE3B1049A3F3}" destId="{046E3DC6-2BC1-485F-81C7-8838D49BE563}" srcOrd="24" destOrd="0" presId="urn:microsoft.com/office/officeart/2011/layout/ConvergingText"/>
    <dgm:cxn modelId="{0BE3E1CF-CEEE-4588-B835-922A4077BB6F}" type="presParOf" srcId="{41B30620-44FA-40A0-A2E5-DE3B1049A3F3}" destId="{D878852B-6A6D-4A5F-A01A-2FF8F9FA5CFF}" srcOrd="25" destOrd="0" presId="urn:microsoft.com/office/officeart/2011/layout/ConvergingText"/>
    <dgm:cxn modelId="{52817762-AF5A-4E5D-8788-C60CE683B203}" type="presParOf" srcId="{41B30620-44FA-40A0-A2E5-DE3B1049A3F3}" destId="{5B351DE9-7302-4D43-8787-0FF0E0D73421}" srcOrd="26" destOrd="0" presId="urn:microsoft.com/office/officeart/2011/layout/ConvergingText"/>
    <dgm:cxn modelId="{3EE745D2-07A0-488B-952E-2093DC2F19E7}" type="presParOf" srcId="{41B30620-44FA-40A0-A2E5-DE3B1049A3F3}" destId="{4A1BDEB0-2F16-4A1F-BB54-0BE3D3751900}" srcOrd="27" destOrd="0" presId="urn:microsoft.com/office/officeart/2011/layout/ConvergingText"/>
    <dgm:cxn modelId="{C95AA592-B0DD-4C36-9660-616FD5810D05}" type="presParOf" srcId="{41B30620-44FA-40A0-A2E5-DE3B1049A3F3}" destId="{0DDC3458-4B47-4064-B870-AEAB367730E0}" srcOrd="28" destOrd="0" presId="urn:microsoft.com/office/officeart/2011/layout/ConvergingText"/>
    <dgm:cxn modelId="{BEEA0009-9ADB-460F-8A12-7C2A03B1918C}" type="presParOf" srcId="{41B30620-44FA-40A0-A2E5-DE3B1049A3F3}" destId="{6A0A151B-F2E6-4F84-BC74-6ED65842B0CA}" srcOrd="29" destOrd="0" presId="urn:microsoft.com/office/officeart/2011/layout/ConvergingText"/>
    <dgm:cxn modelId="{430823E4-03CD-40C4-B014-6416DAC9D338}" type="presParOf" srcId="{41B30620-44FA-40A0-A2E5-DE3B1049A3F3}" destId="{A0215FAC-137C-4C22-9F63-08B209F58D55}" srcOrd="30" destOrd="0" presId="urn:microsoft.com/office/officeart/2011/layout/ConvergingText"/>
    <dgm:cxn modelId="{44A751AD-574F-4A37-88F3-3CFE06520563}" type="presParOf" srcId="{41B30620-44FA-40A0-A2E5-DE3B1049A3F3}" destId="{81767A89-69BC-445A-8D98-E366854BAD59}" srcOrd="31" destOrd="0" presId="urn:microsoft.com/office/officeart/2011/layout/ConvergingText"/>
    <dgm:cxn modelId="{BB7A5174-19F9-4BAC-93BD-4834DE460543}" type="presParOf" srcId="{41B30620-44FA-40A0-A2E5-DE3B1049A3F3}" destId="{65E482B9-EA20-45CB-B489-68248A0F3CB0}" srcOrd="32" destOrd="0" presId="urn:microsoft.com/office/officeart/2011/layout/ConvergingText"/>
    <dgm:cxn modelId="{385437E1-FE60-40B1-B423-BD1CCB11D857}" type="presParOf" srcId="{41B30620-44FA-40A0-A2E5-DE3B1049A3F3}" destId="{978957C2-044E-480C-A5B4-3DEFD7186D8C}" srcOrd="33" destOrd="0" presId="urn:microsoft.com/office/officeart/2011/layout/ConvergingText"/>
    <dgm:cxn modelId="{B993A3D5-A1FC-4CC6-9269-865C3567C1F9}" type="presParOf" srcId="{41B30620-44FA-40A0-A2E5-DE3B1049A3F3}" destId="{065F5F07-BC10-4AA7-9A1E-1C877ABA6C28}" srcOrd="34" destOrd="0" presId="urn:microsoft.com/office/officeart/2011/layout/ConvergingText"/>
    <dgm:cxn modelId="{031994B6-EBBD-42D0-BE99-687EE47EBBF5}" type="presParOf" srcId="{41B30620-44FA-40A0-A2E5-DE3B1049A3F3}" destId="{F392A721-C561-4050-9878-361621E429C5}" srcOrd="35" destOrd="0" presId="urn:microsoft.com/office/officeart/2011/layout/ConvergingText"/>
    <dgm:cxn modelId="{8804399B-D3A5-47FA-8A5C-09B8F0C3197E}" type="presParOf" srcId="{41B30620-44FA-40A0-A2E5-DE3B1049A3F3}" destId="{C8D3CD89-7E56-40F9-B837-BCE1DFF5118C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05E7D-4A1B-4AF2-B605-E479C950F56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</dgm:pt>
    <dgm:pt modelId="{EFEBE05F-42B7-4AA7-9487-6B1FF906BEC6}">
      <dgm:prSet phldrT="[Text]"/>
      <dgm:spPr/>
      <dgm:t>
        <a:bodyPr/>
        <a:lstStyle/>
        <a:p>
          <a:r>
            <a:rPr lang="en-US" dirty="0" smtClean="0"/>
            <a:t>Compliance Testing</a:t>
          </a:r>
          <a:endParaRPr lang="en-US" dirty="0"/>
        </a:p>
      </dgm:t>
    </dgm:pt>
    <dgm:pt modelId="{13728CE6-FC1C-428C-AF1D-D20639627267}" type="parTrans" cxnId="{B28A915F-F148-4F27-BD6B-4D95FD8181D3}">
      <dgm:prSet/>
      <dgm:spPr/>
      <dgm:t>
        <a:bodyPr/>
        <a:lstStyle/>
        <a:p>
          <a:endParaRPr lang="en-US"/>
        </a:p>
      </dgm:t>
    </dgm:pt>
    <dgm:pt modelId="{25009185-B5F6-4943-ADA3-21C5E67EA181}" type="sibTrans" cxnId="{B28A915F-F148-4F27-BD6B-4D95FD8181D3}">
      <dgm:prSet/>
      <dgm:spPr/>
      <dgm:t>
        <a:bodyPr/>
        <a:lstStyle/>
        <a:p>
          <a:endParaRPr lang="en-US"/>
        </a:p>
      </dgm:t>
    </dgm:pt>
    <dgm:pt modelId="{EBBF34FF-97B3-4AF8-91CA-42CD5F2812D9}">
      <dgm:prSet phldrT="[Text]"/>
      <dgm:spPr/>
      <dgm:t>
        <a:bodyPr/>
        <a:lstStyle/>
        <a:p>
          <a:r>
            <a:rPr lang="en-US" dirty="0" smtClean="0"/>
            <a:t>Consistency of the result </a:t>
          </a:r>
          <a:endParaRPr lang="en-US" dirty="0"/>
        </a:p>
      </dgm:t>
    </dgm:pt>
    <dgm:pt modelId="{34D206E6-03C3-4C57-A0F1-493275900F34}" type="parTrans" cxnId="{047855EB-9A20-4DBD-8330-8B5E76409907}">
      <dgm:prSet/>
      <dgm:spPr/>
      <dgm:t>
        <a:bodyPr/>
        <a:lstStyle/>
        <a:p>
          <a:endParaRPr lang="en-US"/>
        </a:p>
      </dgm:t>
    </dgm:pt>
    <dgm:pt modelId="{939A493D-665B-4C3A-88E8-D6D8295D5C08}" type="sibTrans" cxnId="{047855EB-9A20-4DBD-8330-8B5E76409907}">
      <dgm:prSet/>
      <dgm:spPr/>
      <dgm:t>
        <a:bodyPr/>
        <a:lstStyle/>
        <a:p>
          <a:endParaRPr lang="en-US"/>
        </a:p>
      </dgm:t>
    </dgm:pt>
    <dgm:pt modelId="{05E283BE-3CD9-42E4-8B63-1C3C422D5B15}">
      <dgm:prSet phldrT="[Text]"/>
      <dgm:spPr/>
      <dgm:t>
        <a:bodyPr/>
        <a:lstStyle/>
        <a:p>
          <a:r>
            <a:rPr lang="en-US" dirty="0" smtClean="0"/>
            <a:t>Efficiency of the process</a:t>
          </a:r>
          <a:endParaRPr lang="en-US" dirty="0"/>
        </a:p>
      </dgm:t>
    </dgm:pt>
    <dgm:pt modelId="{F4B15A69-2E38-43EA-B915-3139AE779317}" type="parTrans" cxnId="{CADCC2D2-854C-4AAD-A3D7-46FBBDDA1E30}">
      <dgm:prSet/>
      <dgm:spPr/>
      <dgm:t>
        <a:bodyPr/>
        <a:lstStyle/>
        <a:p>
          <a:endParaRPr lang="en-US"/>
        </a:p>
      </dgm:t>
    </dgm:pt>
    <dgm:pt modelId="{B2C2B7EF-1098-43C1-ADA9-059ABF6C11AD}" type="sibTrans" cxnId="{CADCC2D2-854C-4AAD-A3D7-46FBBDDA1E30}">
      <dgm:prSet/>
      <dgm:spPr/>
      <dgm:t>
        <a:bodyPr/>
        <a:lstStyle/>
        <a:p>
          <a:endParaRPr lang="en-US"/>
        </a:p>
      </dgm:t>
    </dgm:pt>
    <dgm:pt modelId="{8C6E192E-18C0-496A-B102-71EC0584E444}">
      <dgm:prSet phldrT="[Text]"/>
      <dgm:spPr/>
      <dgm:t>
        <a:bodyPr/>
        <a:lstStyle/>
        <a:p>
          <a:r>
            <a:rPr lang="en-US" dirty="0" smtClean="0"/>
            <a:t>Clarity of the requirement</a:t>
          </a:r>
          <a:endParaRPr lang="en-US" dirty="0"/>
        </a:p>
      </dgm:t>
    </dgm:pt>
    <dgm:pt modelId="{57416908-9565-4AF1-98D8-5817AF95F27A}" type="parTrans" cxnId="{F2DF26EF-DA5F-4527-8213-57DC2BF2D379}">
      <dgm:prSet/>
      <dgm:spPr/>
      <dgm:t>
        <a:bodyPr/>
        <a:lstStyle/>
        <a:p>
          <a:endParaRPr lang="en-US"/>
        </a:p>
      </dgm:t>
    </dgm:pt>
    <dgm:pt modelId="{3F40C331-4709-4793-BA0C-14F5A85D3B62}" type="sibTrans" cxnId="{F2DF26EF-DA5F-4527-8213-57DC2BF2D379}">
      <dgm:prSet/>
      <dgm:spPr/>
      <dgm:t>
        <a:bodyPr/>
        <a:lstStyle/>
        <a:p>
          <a:endParaRPr lang="en-US"/>
        </a:p>
      </dgm:t>
    </dgm:pt>
    <dgm:pt modelId="{B8DC3F06-BA22-48EB-A663-9CB5789639C3}" type="pres">
      <dgm:prSet presAssocID="{07205E7D-4A1B-4AF2-B605-E479C950F56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F0677D-A123-4948-88B8-587DFB860B6B}" type="pres">
      <dgm:prSet presAssocID="{EFEBE05F-42B7-4AA7-9487-6B1FF906BEC6}" presName="centerShape" presStyleLbl="node0" presStyleIdx="0" presStyleCnt="1"/>
      <dgm:spPr/>
      <dgm:t>
        <a:bodyPr/>
        <a:lstStyle/>
        <a:p>
          <a:endParaRPr lang="en-US"/>
        </a:p>
      </dgm:t>
    </dgm:pt>
    <dgm:pt modelId="{BEC3F3A3-B442-4B66-9BA6-56FC9902C33E}" type="pres">
      <dgm:prSet presAssocID="{57416908-9565-4AF1-98D8-5817AF95F27A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CEA20326-C665-4DBE-8233-A95339B96C37}" type="pres">
      <dgm:prSet presAssocID="{8C6E192E-18C0-496A-B102-71EC0584E4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66860-C4A9-4521-81D9-5E3218B5E33C}" type="pres">
      <dgm:prSet presAssocID="{34D206E6-03C3-4C57-A0F1-493275900F34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98CCDD2-9A24-4C34-BD14-1A93D8F9ED97}" type="pres">
      <dgm:prSet presAssocID="{EBBF34FF-97B3-4AF8-91CA-42CD5F2812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DE137-7673-4C69-A019-4D5280BA1C43}" type="pres">
      <dgm:prSet presAssocID="{F4B15A69-2E38-43EA-B915-3139AE77931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A91EBDA-201C-4AC3-AC52-3C410A2C7295}" type="pres">
      <dgm:prSet presAssocID="{05E283BE-3CD9-42E4-8B63-1C3C422D5B1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A915F-F148-4F27-BD6B-4D95FD8181D3}" srcId="{07205E7D-4A1B-4AF2-B605-E479C950F56E}" destId="{EFEBE05F-42B7-4AA7-9487-6B1FF906BEC6}" srcOrd="0" destOrd="0" parTransId="{13728CE6-FC1C-428C-AF1D-D20639627267}" sibTransId="{25009185-B5F6-4943-ADA3-21C5E67EA181}"/>
    <dgm:cxn modelId="{BD514E81-CCDE-46DD-B299-F1B2B6735A97}" type="presOf" srcId="{07205E7D-4A1B-4AF2-B605-E479C950F56E}" destId="{B8DC3F06-BA22-48EB-A663-9CB5789639C3}" srcOrd="0" destOrd="0" presId="urn:microsoft.com/office/officeart/2005/8/layout/radial4"/>
    <dgm:cxn modelId="{EB990EA4-1E4F-4A41-90A2-6099DA865ABA}" type="presOf" srcId="{34D206E6-03C3-4C57-A0F1-493275900F34}" destId="{1DB66860-C4A9-4521-81D9-5E3218B5E33C}" srcOrd="0" destOrd="0" presId="urn:microsoft.com/office/officeart/2005/8/layout/radial4"/>
    <dgm:cxn modelId="{88FC72AE-AB79-4507-95E6-225D3E335E0E}" type="presOf" srcId="{57416908-9565-4AF1-98D8-5817AF95F27A}" destId="{BEC3F3A3-B442-4B66-9BA6-56FC9902C33E}" srcOrd="0" destOrd="0" presId="urn:microsoft.com/office/officeart/2005/8/layout/radial4"/>
    <dgm:cxn modelId="{E8D0F12F-58C6-41CC-9820-1707F26FDB42}" type="presOf" srcId="{EBBF34FF-97B3-4AF8-91CA-42CD5F2812D9}" destId="{A98CCDD2-9A24-4C34-BD14-1A93D8F9ED97}" srcOrd="0" destOrd="0" presId="urn:microsoft.com/office/officeart/2005/8/layout/radial4"/>
    <dgm:cxn modelId="{A9C2E6D4-BDFB-47E3-AB1B-F7B342AC15F1}" type="presOf" srcId="{05E283BE-3CD9-42E4-8B63-1C3C422D5B15}" destId="{AA91EBDA-201C-4AC3-AC52-3C410A2C7295}" srcOrd="0" destOrd="0" presId="urn:microsoft.com/office/officeart/2005/8/layout/radial4"/>
    <dgm:cxn modelId="{047855EB-9A20-4DBD-8330-8B5E76409907}" srcId="{EFEBE05F-42B7-4AA7-9487-6B1FF906BEC6}" destId="{EBBF34FF-97B3-4AF8-91CA-42CD5F2812D9}" srcOrd="1" destOrd="0" parTransId="{34D206E6-03C3-4C57-A0F1-493275900F34}" sibTransId="{939A493D-665B-4C3A-88E8-D6D8295D5C08}"/>
    <dgm:cxn modelId="{29F309D9-C5B1-43AC-9AE0-6ADA9189A6F4}" type="presOf" srcId="{EFEBE05F-42B7-4AA7-9487-6B1FF906BEC6}" destId="{E8F0677D-A123-4948-88B8-587DFB860B6B}" srcOrd="0" destOrd="0" presId="urn:microsoft.com/office/officeart/2005/8/layout/radial4"/>
    <dgm:cxn modelId="{CADCC2D2-854C-4AAD-A3D7-46FBBDDA1E30}" srcId="{EFEBE05F-42B7-4AA7-9487-6B1FF906BEC6}" destId="{05E283BE-3CD9-42E4-8B63-1C3C422D5B15}" srcOrd="2" destOrd="0" parTransId="{F4B15A69-2E38-43EA-B915-3139AE779317}" sibTransId="{B2C2B7EF-1098-43C1-ADA9-059ABF6C11AD}"/>
    <dgm:cxn modelId="{AE126944-5BC7-4636-9FE3-3744DBE3F11B}" type="presOf" srcId="{8C6E192E-18C0-496A-B102-71EC0584E444}" destId="{CEA20326-C665-4DBE-8233-A95339B96C37}" srcOrd="0" destOrd="0" presId="urn:microsoft.com/office/officeart/2005/8/layout/radial4"/>
    <dgm:cxn modelId="{F2DF26EF-DA5F-4527-8213-57DC2BF2D379}" srcId="{EFEBE05F-42B7-4AA7-9487-6B1FF906BEC6}" destId="{8C6E192E-18C0-496A-B102-71EC0584E444}" srcOrd="0" destOrd="0" parTransId="{57416908-9565-4AF1-98D8-5817AF95F27A}" sibTransId="{3F40C331-4709-4793-BA0C-14F5A85D3B62}"/>
    <dgm:cxn modelId="{FC44C375-9E7A-4F3B-9527-D6D399C3744C}" type="presOf" srcId="{F4B15A69-2E38-43EA-B915-3139AE779317}" destId="{6E0DE137-7673-4C69-A019-4D5280BA1C43}" srcOrd="0" destOrd="0" presId="urn:microsoft.com/office/officeart/2005/8/layout/radial4"/>
    <dgm:cxn modelId="{F72380EE-CDD7-4826-B187-E0AA66A579E1}" type="presParOf" srcId="{B8DC3F06-BA22-48EB-A663-9CB5789639C3}" destId="{E8F0677D-A123-4948-88B8-587DFB860B6B}" srcOrd="0" destOrd="0" presId="urn:microsoft.com/office/officeart/2005/8/layout/radial4"/>
    <dgm:cxn modelId="{38326078-0268-450F-A46A-26586CD6B6B3}" type="presParOf" srcId="{B8DC3F06-BA22-48EB-A663-9CB5789639C3}" destId="{BEC3F3A3-B442-4B66-9BA6-56FC9902C33E}" srcOrd="1" destOrd="0" presId="urn:microsoft.com/office/officeart/2005/8/layout/radial4"/>
    <dgm:cxn modelId="{D289874A-63DD-47E7-9F62-AB3BA2CCF88C}" type="presParOf" srcId="{B8DC3F06-BA22-48EB-A663-9CB5789639C3}" destId="{CEA20326-C665-4DBE-8233-A95339B96C37}" srcOrd="2" destOrd="0" presId="urn:microsoft.com/office/officeart/2005/8/layout/radial4"/>
    <dgm:cxn modelId="{936F3A0F-551C-4FB0-A08B-3673B27A0326}" type="presParOf" srcId="{B8DC3F06-BA22-48EB-A663-9CB5789639C3}" destId="{1DB66860-C4A9-4521-81D9-5E3218B5E33C}" srcOrd="3" destOrd="0" presId="urn:microsoft.com/office/officeart/2005/8/layout/radial4"/>
    <dgm:cxn modelId="{BD2C6BB8-2BC0-496F-828F-5886B75CFDC9}" type="presParOf" srcId="{B8DC3F06-BA22-48EB-A663-9CB5789639C3}" destId="{A98CCDD2-9A24-4C34-BD14-1A93D8F9ED97}" srcOrd="4" destOrd="0" presId="urn:microsoft.com/office/officeart/2005/8/layout/radial4"/>
    <dgm:cxn modelId="{CBE232D6-1570-4C65-BC90-6D22973ADF91}" type="presParOf" srcId="{B8DC3F06-BA22-48EB-A663-9CB5789639C3}" destId="{6E0DE137-7673-4C69-A019-4D5280BA1C43}" srcOrd="5" destOrd="0" presId="urn:microsoft.com/office/officeart/2005/8/layout/radial4"/>
    <dgm:cxn modelId="{613B23C2-0BC4-4329-976C-6DDBC8E31759}" type="presParOf" srcId="{B8DC3F06-BA22-48EB-A663-9CB5789639C3}" destId="{AA91EBDA-201C-4AC3-AC52-3C410A2C729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005F93-70E9-458A-9DCA-A05E03F778A5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BFC73EE-1E45-449A-B4B2-45620E9AD725}">
      <dgm:prSet phldrT="[Text]"/>
      <dgm:spPr/>
      <dgm:t>
        <a:bodyPr/>
        <a:lstStyle/>
        <a:p>
          <a:r>
            <a:rPr lang="en-US" dirty="0" smtClean="0"/>
            <a:t>Initial Scan</a:t>
          </a:r>
          <a:endParaRPr lang="en-US" dirty="0"/>
        </a:p>
      </dgm:t>
    </dgm:pt>
    <dgm:pt modelId="{C1C5E862-88A9-41FD-90FE-BB0425377808}" type="parTrans" cxnId="{D844082F-7729-439B-8BF4-4937B3598B7E}">
      <dgm:prSet/>
      <dgm:spPr/>
      <dgm:t>
        <a:bodyPr/>
        <a:lstStyle/>
        <a:p>
          <a:endParaRPr lang="en-US"/>
        </a:p>
      </dgm:t>
    </dgm:pt>
    <dgm:pt modelId="{EBC7F3BE-78A2-4961-A34C-C0361B0302DC}" type="sibTrans" cxnId="{D844082F-7729-439B-8BF4-4937B3598B7E}">
      <dgm:prSet/>
      <dgm:spPr/>
      <dgm:t>
        <a:bodyPr/>
        <a:lstStyle/>
        <a:p>
          <a:endParaRPr lang="en-US"/>
        </a:p>
      </dgm:t>
    </dgm:pt>
    <dgm:pt modelId="{AE2285F7-59BC-4A01-9E50-48F55DBFD74E}">
      <dgm:prSet phldrT="[Text]"/>
      <dgm:spPr/>
      <dgm:t>
        <a:bodyPr/>
        <a:lstStyle/>
        <a:p>
          <a:r>
            <a:rPr lang="en-US" dirty="0" smtClean="0"/>
            <a:t>License 1</a:t>
          </a:r>
          <a:endParaRPr lang="en-US" dirty="0"/>
        </a:p>
      </dgm:t>
    </dgm:pt>
    <dgm:pt modelId="{2459D11F-33A6-42C1-96BF-6B37EEF36216}" type="parTrans" cxnId="{D2419AD0-1A64-4D13-9BD5-077FB851C044}">
      <dgm:prSet/>
      <dgm:spPr/>
      <dgm:t>
        <a:bodyPr/>
        <a:lstStyle/>
        <a:p>
          <a:endParaRPr lang="en-US"/>
        </a:p>
      </dgm:t>
    </dgm:pt>
    <dgm:pt modelId="{AFD06734-6527-407C-888A-8199DF11E6F2}" type="sibTrans" cxnId="{D2419AD0-1A64-4D13-9BD5-077FB851C044}">
      <dgm:prSet/>
      <dgm:spPr/>
      <dgm:t>
        <a:bodyPr/>
        <a:lstStyle/>
        <a:p>
          <a:endParaRPr lang="en-US"/>
        </a:p>
      </dgm:t>
    </dgm:pt>
    <dgm:pt modelId="{0A5F09B1-82D2-480F-9632-4AD26572948E}">
      <dgm:prSet phldrT="[Text]"/>
      <dgm:spPr/>
      <dgm:t>
        <a:bodyPr/>
        <a:lstStyle/>
        <a:p>
          <a:r>
            <a:rPr lang="en-US" dirty="0" smtClean="0"/>
            <a:t>License 2</a:t>
          </a:r>
          <a:endParaRPr lang="en-US" dirty="0"/>
        </a:p>
      </dgm:t>
    </dgm:pt>
    <dgm:pt modelId="{37C0B98B-E6FD-4FD7-A06C-B7E56D8233E2}" type="parTrans" cxnId="{C99E97AE-CAB1-44D4-A9D8-E2591748B763}">
      <dgm:prSet/>
      <dgm:spPr/>
      <dgm:t>
        <a:bodyPr/>
        <a:lstStyle/>
        <a:p>
          <a:endParaRPr lang="en-US"/>
        </a:p>
      </dgm:t>
    </dgm:pt>
    <dgm:pt modelId="{70A9DDB6-DEA5-4AA1-A9C5-BB0A72D34F46}" type="sibTrans" cxnId="{C99E97AE-CAB1-44D4-A9D8-E2591748B763}">
      <dgm:prSet/>
      <dgm:spPr/>
      <dgm:t>
        <a:bodyPr/>
        <a:lstStyle/>
        <a:p>
          <a:endParaRPr lang="en-US"/>
        </a:p>
      </dgm:t>
    </dgm:pt>
    <dgm:pt modelId="{D6C56FEF-F26D-46E1-A71F-16CB9E5E4348}">
      <dgm:prSet phldrT="[Text]"/>
      <dgm:spPr/>
      <dgm:t>
        <a:bodyPr/>
        <a:lstStyle/>
        <a:p>
          <a:r>
            <a:rPr lang="en-US" dirty="0" smtClean="0"/>
            <a:t>Interpretation</a:t>
          </a:r>
          <a:endParaRPr lang="en-US" dirty="0"/>
        </a:p>
      </dgm:t>
    </dgm:pt>
    <dgm:pt modelId="{02505915-03EA-4EB4-93DD-6E8357C5A826}" type="parTrans" cxnId="{F8106FBA-E883-41B1-B99D-B7E0397CE92D}">
      <dgm:prSet/>
      <dgm:spPr/>
      <dgm:t>
        <a:bodyPr/>
        <a:lstStyle/>
        <a:p>
          <a:endParaRPr lang="en-US"/>
        </a:p>
      </dgm:t>
    </dgm:pt>
    <dgm:pt modelId="{AC3AE0FF-6928-49EC-8EF2-A5AB444F8EE3}" type="sibTrans" cxnId="{F8106FBA-E883-41B1-B99D-B7E0397CE92D}">
      <dgm:prSet/>
      <dgm:spPr/>
      <dgm:t>
        <a:bodyPr/>
        <a:lstStyle/>
        <a:p>
          <a:endParaRPr lang="en-US"/>
        </a:p>
      </dgm:t>
    </dgm:pt>
    <dgm:pt modelId="{6E189AC5-1B38-4BCD-8E4F-92AB536E98F1}">
      <dgm:prSet phldrT="[Text]"/>
      <dgm:spPr/>
      <dgm:t>
        <a:bodyPr/>
        <a:lstStyle/>
        <a:p>
          <a:r>
            <a:rPr lang="en-US" dirty="0" smtClean="0"/>
            <a:t>License 1 ok</a:t>
          </a:r>
          <a:endParaRPr lang="en-US" dirty="0"/>
        </a:p>
      </dgm:t>
    </dgm:pt>
    <dgm:pt modelId="{4F80ABE2-1E42-481A-9804-FD0775850B89}" type="parTrans" cxnId="{3B8B5653-FDD0-48D0-9A92-0667685A0787}">
      <dgm:prSet/>
      <dgm:spPr/>
      <dgm:t>
        <a:bodyPr/>
        <a:lstStyle/>
        <a:p>
          <a:endParaRPr lang="en-US"/>
        </a:p>
      </dgm:t>
    </dgm:pt>
    <dgm:pt modelId="{B3030301-F208-4BB9-BC93-8D98CF29D658}" type="sibTrans" cxnId="{3B8B5653-FDD0-48D0-9A92-0667685A0787}">
      <dgm:prSet/>
      <dgm:spPr/>
      <dgm:t>
        <a:bodyPr/>
        <a:lstStyle/>
        <a:p>
          <a:endParaRPr lang="en-US"/>
        </a:p>
      </dgm:t>
    </dgm:pt>
    <dgm:pt modelId="{3AB92BFA-08CB-4BCD-AF1C-05CBCD797114}">
      <dgm:prSet phldrT="[Text]"/>
      <dgm:spPr/>
      <dgm:t>
        <a:bodyPr/>
        <a:lstStyle/>
        <a:p>
          <a:r>
            <a:rPr lang="en-US" dirty="0" smtClean="0"/>
            <a:t>License 2 not ok</a:t>
          </a:r>
          <a:endParaRPr lang="en-US" dirty="0"/>
        </a:p>
      </dgm:t>
    </dgm:pt>
    <dgm:pt modelId="{F3B742AA-5D32-422C-811B-15257B38070E}" type="parTrans" cxnId="{0DC65825-5424-421F-8A01-4903A77CCB32}">
      <dgm:prSet/>
      <dgm:spPr/>
      <dgm:t>
        <a:bodyPr/>
        <a:lstStyle/>
        <a:p>
          <a:endParaRPr lang="en-US"/>
        </a:p>
      </dgm:t>
    </dgm:pt>
    <dgm:pt modelId="{C2F2FEE6-9662-494F-8A30-E32AA2AF67EF}" type="sibTrans" cxnId="{0DC65825-5424-421F-8A01-4903A77CCB32}">
      <dgm:prSet/>
      <dgm:spPr/>
      <dgm:t>
        <a:bodyPr/>
        <a:lstStyle/>
        <a:p>
          <a:endParaRPr lang="en-US"/>
        </a:p>
      </dgm:t>
    </dgm:pt>
    <dgm:pt modelId="{FB959273-4405-4B7E-A9E0-B0EA11FDD212}">
      <dgm:prSet phldrT="[Text]"/>
      <dgm:spPr/>
      <dgm:t>
        <a:bodyPr/>
        <a:lstStyle/>
        <a:p>
          <a:r>
            <a:rPr lang="en-US" dirty="0" smtClean="0"/>
            <a:t>Rescan</a:t>
          </a:r>
          <a:endParaRPr lang="en-US" dirty="0"/>
        </a:p>
      </dgm:t>
    </dgm:pt>
    <dgm:pt modelId="{BEB308EA-587E-47C9-BFE4-87498CD6F7F8}" type="parTrans" cxnId="{6E798A10-63C0-4007-A0E3-4D8560C94A54}">
      <dgm:prSet/>
      <dgm:spPr/>
      <dgm:t>
        <a:bodyPr/>
        <a:lstStyle/>
        <a:p>
          <a:endParaRPr lang="en-US"/>
        </a:p>
      </dgm:t>
    </dgm:pt>
    <dgm:pt modelId="{87CC4665-8F84-4BF7-9B5F-C0E4D863035E}" type="sibTrans" cxnId="{6E798A10-63C0-4007-A0E3-4D8560C94A54}">
      <dgm:prSet/>
      <dgm:spPr/>
      <dgm:t>
        <a:bodyPr/>
        <a:lstStyle/>
        <a:p>
          <a:endParaRPr lang="en-US"/>
        </a:p>
      </dgm:t>
    </dgm:pt>
    <dgm:pt modelId="{784D4496-0D89-4638-9DEF-505FFB895AFC}">
      <dgm:prSet phldrT="[Text]"/>
      <dgm:spPr/>
      <dgm:t>
        <a:bodyPr/>
        <a:lstStyle/>
        <a:p>
          <a:r>
            <a:rPr lang="en-US" dirty="0" smtClean="0"/>
            <a:t>License 1</a:t>
          </a:r>
          <a:endParaRPr lang="en-US" dirty="0"/>
        </a:p>
      </dgm:t>
    </dgm:pt>
    <dgm:pt modelId="{9AC04A32-4C97-4767-B0FB-208A9382052F}" type="parTrans" cxnId="{094E1C72-5B35-48FA-9260-A36850D6F7EC}">
      <dgm:prSet/>
      <dgm:spPr/>
      <dgm:t>
        <a:bodyPr/>
        <a:lstStyle/>
        <a:p>
          <a:endParaRPr lang="en-US"/>
        </a:p>
      </dgm:t>
    </dgm:pt>
    <dgm:pt modelId="{6A209AF3-EE0F-4701-AB59-A452C8C7748B}" type="sibTrans" cxnId="{094E1C72-5B35-48FA-9260-A36850D6F7EC}">
      <dgm:prSet/>
      <dgm:spPr/>
      <dgm:t>
        <a:bodyPr/>
        <a:lstStyle/>
        <a:p>
          <a:endParaRPr lang="en-US"/>
        </a:p>
      </dgm:t>
    </dgm:pt>
    <dgm:pt modelId="{A0BECA04-55D3-4193-A837-A1761729DCA8}">
      <dgm:prSet phldrT="[Text]"/>
      <dgm:spPr/>
      <dgm:t>
        <a:bodyPr/>
        <a:lstStyle/>
        <a:p>
          <a:r>
            <a:rPr lang="en-US" dirty="0" smtClean="0"/>
            <a:t>License 3</a:t>
          </a:r>
          <a:endParaRPr lang="en-US" dirty="0"/>
        </a:p>
      </dgm:t>
    </dgm:pt>
    <dgm:pt modelId="{FE097E5D-C727-45BC-8D0C-89B79040A7AF}" type="parTrans" cxnId="{7E86D8F1-31EB-4A2D-8E78-05D8797E788C}">
      <dgm:prSet/>
      <dgm:spPr/>
      <dgm:t>
        <a:bodyPr/>
        <a:lstStyle/>
        <a:p>
          <a:endParaRPr lang="en-US"/>
        </a:p>
      </dgm:t>
    </dgm:pt>
    <dgm:pt modelId="{0ACB4AD8-E1F1-47DD-9CD0-A318E4A013D6}" type="sibTrans" cxnId="{7E86D8F1-31EB-4A2D-8E78-05D8797E788C}">
      <dgm:prSet/>
      <dgm:spPr/>
      <dgm:t>
        <a:bodyPr/>
        <a:lstStyle/>
        <a:p>
          <a:endParaRPr lang="en-US"/>
        </a:p>
      </dgm:t>
    </dgm:pt>
    <dgm:pt modelId="{1032593D-2922-43DF-B283-EDA30D85EF56}" type="pres">
      <dgm:prSet presAssocID="{2D005F93-70E9-458A-9DCA-A05E03F778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ADFE58-D14A-4A20-8410-3189009EE72B}" type="pres">
      <dgm:prSet presAssocID="{2D005F93-70E9-458A-9DCA-A05E03F778A5}" presName="tSp" presStyleCnt="0"/>
      <dgm:spPr/>
    </dgm:pt>
    <dgm:pt modelId="{E8D96DC6-BA49-48D2-9705-7E4D8972479F}" type="pres">
      <dgm:prSet presAssocID="{2D005F93-70E9-458A-9DCA-A05E03F778A5}" presName="bSp" presStyleCnt="0"/>
      <dgm:spPr/>
    </dgm:pt>
    <dgm:pt modelId="{8CEDD355-1CED-4ACA-8771-9B0F6F37D9D6}" type="pres">
      <dgm:prSet presAssocID="{2D005F93-70E9-458A-9DCA-A05E03F778A5}" presName="process" presStyleCnt="0"/>
      <dgm:spPr/>
    </dgm:pt>
    <dgm:pt modelId="{FCA0AFF9-CC14-4933-BFAE-F724B0F8A0F7}" type="pres">
      <dgm:prSet presAssocID="{5BFC73EE-1E45-449A-B4B2-45620E9AD725}" presName="composite1" presStyleCnt="0"/>
      <dgm:spPr/>
    </dgm:pt>
    <dgm:pt modelId="{9F8334DA-688C-48B4-A189-9D4BEDE68B4A}" type="pres">
      <dgm:prSet presAssocID="{5BFC73EE-1E45-449A-B4B2-45620E9AD725}" presName="dummyNode1" presStyleLbl="node1" presStyleIdx="0" presStyleCnt="3"/>
      <dgm:spPr/>
    </dgm:pt>
    <dgm:pt modelId="{7CC1B858-908C-4CF8-A481-4CC261E072A3}" type="pres">
      <dgm:prSet presAssocID="{5BFC73EE-1E45-449A-B4B2-45620E9AD725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52116-56C7-4AD4-8AED-C58B0D60BA0C}" type="pres">
      <dgm:prSet presAssocID="{5BFC73EE-1E45-449A-B4B2-45620E9AD72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ADD19-310A-46BA-ADCF-D2CCA91215A9}" type="pres">
      <dgm:prSet presAssocID="{5BFC73EE-1E45-449A-B4B2-45620E9AD72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43E94-39FC-4286-A55B-8415C44C9C9B}" type="pres">
      <dgm:prSet presAssocID="{5BFC73EE-1E45-449A-B4B2-45620E9AD725}" presName="connSite1" presStyleCnt="0"/>
      <dgm:spPr/>
    </dgm:pt>
    <dgm:pt modelId="{B6A52774-2F5E-4D86-8D75-F3FFC3D7F8D3}" type="pres">
      <dgm:prSet presAssocID="{EBC7F3BE-78A2-4961-A34C-C0361B0302DC}" presName="Name9" presStyleLbl="sibTrans2D1" presStyleIdx="0" presStyleCnt="2"/>
      <dgm:spPr/>
      <dgm:t>
        <a:bodyPr/>
        <a:lstStyle/>
        <a:p>
          <a:endParaRPr lang="en-US"/>
        </a:p>
      </dgm:t>
    </dgm:pt>
    <dgm:pt modelId="{35CE2454-888A-4DDA-8A06-E4D06D3997C7}" type="pres">
      <dgm:prSet presAssocID="{D6C56FEF-F26D-46E1-A71F-16CB9E5E4348}" presName="composite2" presStyleCnt="0"/>
      <dgm:spPr/>
    </dgm:pt>
    <dgm:pt modelId="{D894AEFB-4439-4D8E-A075-510FAC67635F}" type="pres">
      <dgm:prSet presAssocID="{D6C56FEF-F26D-46E1-A71F-16CB9E5E4348}" presName="dummyNode2" presStyleLbl="node1" presStyleIdx="0" presStyleCnt="3"/>
      <dgm:spPr/>
    </dgm:pt>
    <dgm:pt modelId="{19FB220B-7E12-4E52-956B-A9E3E9741339}" type="pres">
      <dgm:prSet presAssocID="{D6C56FEF-F26D-46E1-A71F-16CB9E5E4348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25D70-FC6F-4276-BC8D-EEFCC9E7D64A}" type="pres">
      <dgm:prSet presAssocID="{D6C56FEF-F26D-46E1-A71F-16CB9E5E434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7055-5A35-410F-B116-CC77F0A049D3}" type="pres">
      <dgm:prSet presAssocID="{D6C56FEF-F26D-46E1-A71F-16CB9E5E434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AE215-8B70-495E-9E02-E5908B8B0C36}" type="pres">
      <dgm:prSet presAssocID="{D6C56FEF-F26D-46E1-A71F-16CB9E5E4348}" presName="connSite2" presStyleCnt="0"/>
      <dgm:spPr/>
    </dgm:pt>
    <dgm:pt modelId="{BC6ACAC4-CD53-4E92-9924-9330A5EC0627}" type="pres">
      <dgm:prSet presAssocID="{AC3AE0FF-6928-49EC-8EF2-A5AB444F8EE3}" presName="Name18" presStyleLbl="sibTrans2D1" presStyleIdx="1" presStyleCnt="2"/>
      <dgm:spPr/>
      <dgm:t>
        <a:bodyPr/>
        <a:lstStyle/>
        <a:p>
          <a:endParaRPr lang="en-US"/>
        </a:p>
      </dgm:t>
    </dgm:pt>
    <dgm:pt modelId="{253FA9FE-0953-4787-80A0-7CB03DFC525D}" type="pres">
      <dgm:prSet presAssocID="{FB959273-4405-4B7E-A9E0-B0EA11FDD212}" presName="composite1" presStyleCnt="0"/>
      <dgm:spPr/>
    </dgm:pt>
    <dgm:pt modelId="{C35F7209-3CCC-4FB7-84EA-C07CC7403389}" type="pres">
      <dgm:prSet presAssocID="{FB959273-4405-4B7E-A9E0-B0EA11FDD212}" presName="dummyNode1" presStyleLbl="node1" presStyleIdx="1" presStyleCnt="3"/>
      <dgm:spPr/>
    </dgm:pt>
    <dgm:pt modelId="{6D3A2044-E256-4716-B055-49B82B13C4C6}" type="pres">
      <dgm:prSet presAssocID="{FB959273-4405-4B7E-A9E0-B0EA11FDD212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E3065-0787-4C0C-9EE9-D4AB2ADD4C9E}" type="pres">
      <dgm:prSet presAssocID="{FB959273-4405-4B7E-A9E0-B0EA11FDD21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BE231-85C2-475B-9B77-B7EE8FBF4CFA}" type="pres">
      <dgm:prSet presAssocID="{FB959273-4405-4B7E-A9E0-B0EA11FDD212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ECD42-E73A-4E73-8016-A1B512B04572}" type="pres">
      <dgm:prSet presAssocID="{FB959273-4405-4B7E-A9E0-B0EA11FDD212}" presName="connSite1" presStyleCnt="0"/>
      <dgm:spPr/>
    </dgm:pt>
  </dgm:ptLst>
  <dgm:cxnLst>
    <dgm:cxn modelId="{29EC651A-7EF1-4902-AE83-AA5BA62878F9}" type="presOf" srcId="{3AB92BFA-08CB-4BCD-AF1C-05CBCD797114}" destId="{19FB220B-7E12-4E52-956B-A9E3E9741339}" srcOrd="0" destOrd="1" presId="urn:microsoft.com/office/officeart/2005/8/layout/hProcess4"/>
    <dgm:cxn modelId="{5B0BE262-D72D-41E4-91F5-F52A6CB5417A}" type="presOf" srcId="{AC3AE0FF-6928-49EC-8EF2-A5AB444F8EE3}" destId="{BC6ACAC4-CD53-4E92-9924-9330A5EC0627}" srcOrd="0" destOrd="0" presId="urn:microsoft.com/office/officeart/2005/8/layout/hProcess4"/>
    <dgm:cxn modelId="{DA5DF3CD-1E03-4028-A023-BA7621C52B18}" type="presOf" srcId="{0A5F09B1-82D2-480F-9632-4AD26572948E}" destId="{7CC1B858-908C-4CF8-A481-4CC261E072A3}" srcOrd="0" destOrd="1" presId="urn:microsoft.com/office/officeart/2005/8/layout/hProcess4"/>
    <dgm:cxn modelId="{DC2C7C65-11B1-4BEE-A5F7-4A3AB3359A08}" type="presOf" srcId="{A0BECA04-55D3-4193-A837-A1761729DCA8}" destId="{FBFE3065-0787-4C0C-9EE9-D4AB2ADD4C9E}" srcOrd="1" destOrd="1" presId="urn:microsoft.com/office/officeart/2005/8/layout/hProcess4"/>
    <dgm:cxn modelId="{763C04C4-85F9-464E-9BE9-08E2192D5477}" type="presOf" srcId="{5BFC73EE-1E45-449A-B4B2-45620E9AD725}" destId="{87AADD19-310A-46BA-ADCF-D2CCA91215A9}" srcOrd="0" destOrd="0" presId="urn:microsoft.com/office/officeart/2005/8/layout/hProcess4"/>
    <dgm:cxn modelId="{F8106FBA-E883-41B1-B99D-B7E0397CE92D}" srcId="{2D005F93-70E9-458A-9DCA-A05E03F778A5}" destId="{D6C56FEF-F26D-46E1-A71F-16CB9E5E4348}" srcOrd="1" destOrd="0" parTransId="{02505915-03EA-4EB4-93DD-6E8357C5A826}" sibTransId="{AC3AE0FF-6928-49EC-8EF2-A5AB444F8EE3}"/>
    <dgm:cxn modelId="{094E1C72-5B35-48FA-9260-A36850D6F7EC}" srcId="{FB959273-4405-4B7E-A9E0-B0EA11FDD212}" destId="{784D4496-0D89-4638-9DEF-505FFB895AFC}" srcOrd="0" destOrd="0" parTransId="{9AC04A32-4C97-4767-B0FB-208A9382052F}" sibTransId="{6A209AF3-EE0F-4701-AB59-A452C8C7748B}"/>
    <dgm:cxn modelId="{3B8B5653-FDD0-48D0-9A92-0667685A0787}" srcId="{D6C56FEF-F26D-46E1-A71F-16CB9E5E4348}" destId="{6E189AC5-1B38-4BCD-8E4F-92AB536E98F1}" srcOrd="0" destOrd="0" parTransId="{4F80ABE2-1E42-481A-9804-FD0775850B89}" sibTransId="{B3030301-F208-4BB9-BC93-8D98CF29D658}"/>
    <dgm:cxn modelId="{8FA0F374-03DF-4814-9D07-A44498F6114D}" type="presOf" srcId="{3AB92BFA-08CB-4BCD-AF1C-05CBCD797114}" destId="{49F25D70-FC6F-4276-BC8D-EEFCC9E7D64A}" srcOrd="1" destOrd="1" presId="urn:microsoft.com/office/officeart/2005/8/layout/hProcess4"/>
    <dgm:cxn modelId="{D2419AD0-1A64-4D13-9BD5-077FB851C044}" srcId="{5BFC73EE-1E45-449A-B4B2-45620E9AD725}" destId="{AE2285F7-59BC-4A01-9E50-48F55DBFD74E}" srcOrd="0" destOrd="0" parTransId="{2459D11F-33A6-42C1-96BF-6B37EEF36216}" sibTransId="{AFD06734-6527-407C-888A-8199DF11E6F2}"/>
    <dgm:cxn modelId="{31AF4708-EC6A-4247-9027-29F1E9AA07B8}" type="presOf" srcId="{AE2285F7-59BC-4A01-9E50-48F55DBFD74E}" destId="{7CC1B858-908C-4CF8-A481-4CC261E072A3}" srcOrd="0" destOrd="0" presId="urn:microsoft.com/office/officeart/2005/8/layout/hProcess4"/>
    <dgm:cxn modelId="{AB84C0D7-FA19-41DE-B46E-55A2AE90973A}" type="presOf" srcId="{6E189AC5-1B38-4BCD-8E4F-92AB536E98F1}" destId="{19FB220B-7E12-4E52-956B-A9E3E9741339}" srcOrd="0" destOrd="0" presId="urn:microsoft.com/office/officeart/2005/8/layout/hProcess4"/>
    <dgm:cxn modelId="{7AEAED26-38FC-467F-ADCC-AC3655789068}" type="presOf" srcId="{A0BECA04-55D3-4193-A837-A1761729DCA8}" destId="{6D3A2044-E256-4716-B055-49B82B13C4C6}" srcOrd="0" destOrd="1" presId="urn:microsoft.com/office/officeart/2005/8/layout/hProcess4"/>
    <dgm:cxn modelId="{FAB6FA1B-C8A2-4EBD-974D-A45D4F326CDD}" type="presOf" srcId="{FB959273-4405-4B7E-A9E0-B0EA11FDD212}" destId="{20DBE231-85C2-475B-9B77-B7EE8FBF4CFA}" srcOrd="0" destOrd="0" presId="urn:microsoft.com/office/officeart/2005/8/layout/hProcess4"/>
    <dgm:cxn modelId="{48469D3D-53E0-44DE-9310-AA7758443D00}" type="presOf" srcId="{784D4496-0D89-4638-9DEF-505FFB895AFC}" destId="{FBFE3065-0787-4C0C-9EE9-D4AB2ADD4C9E}" srcOrd="1" destOrd="0" presId="urn:microsoft.com/office/officeart/2005/8/layout/hProcess4"/>
    <dgm:cxn modelId="{C99E97AE-CAB1-44D4-A9D8-E2591748B763}" srcId="{5BFC73EE-1E45-449A-B4B2-45620E9AD725}" destId="{0A5F09B1-82D2-480F-9632-4AD26572948E}" srcOrd="1" destOrd="0" parTransId="{37C0B98B-E6FD-4FD7-A06C-B7E56D8233E2}" sibTransId="{70A9DDB6-DEA5-4AA1-A9C5-BB0A72D34F46}"/>
    <dgm:cxn modelId="{6E798A10-63C0-4007-A0E3-4D8560C94A54}" srcId="{2D005F93-70E9-458A-9DCA-A05E03F778A5}" destId="{FB959273-4405-4B7E-A9E0-B0EA11FDD212}" srcOrd="2" destOrd="0" parTransId="{BEB308EA-587E-47C9-BFE4-87498CD6F7F8}" sibTransId="{87CC4665-8F84-4BF7-9B5F-C0E4D863035E}"/>
    <dgm:cxn modelId="{7E86D8F1-31EB-4A2D-8E78-05D8797E788C}" srcId="{FB959273-4405-4B7E-A9E0-B0EA11FDD212}" destId="{A0BECA04-55D3-4193-A837-A1761729DCA8}" srcOrd="1" destOrd="0" parTransId="{FE097E5D-C727-45BC-8D0C-89B79040A7AF}" sibTransId="{0ACB4AD8-E1F1-47DD-9CD0-A318E4A013D6}"/>
    <dgm:cxn modelId="{0DC65825-5424-421F-8A01-4903A77CCB32}" srcId="{D6C56FEF-F26D-46E1-A71F-16CB9E5E4348}" destId="{3AB92BFA-08CB-4BCD-AF1C-05CBCD797114}" srcOrd="1" destOrd="0" parTransId="{F3B742AA-5D32-422C-811B-15257B38070E}" sibTransId="{C2F2FEE6-9662-494F-8A30-E32AA2AF67EF}"/>
    <dgm:cxn modelId="{1B9F8A22-D897-434D-9B54-49C5E2A3F4C4}" type="presOf" srcId="{D6C56FEF-F26D-46E1-A71F-16CB9E5E4348}" destId="{1C9A7055-5A35-410F-B116-CC77F0A049D3}" srcOrd="0" destOrd="0" presId="urn:microsoft.com/office/officeart/2005/8/layout/hProcess4"/>
    <dgm:cxn modelId="{D844082F-7729-439B-8BF4-4937B3598B7E}" srcId="{2D005F93-70E9-458A-9DCA-A05E03F778A5}" destId="{5BFC73EE-1E45-449A-B4B2-45620E9AD725}" srcOrd="0" destOrd="0" parTransId="{C1C5E862-88A9-41FD-90FE-BB0425377808}" sibTransId="{EBC7F3BE-78A2-4961-A34C-C0361B0302DC}"/>
    <dgm:cxn modelId="{244FF840-A79B-462E-8739-EE8FD1CA78E8}" type="presOf" srcId="{EBC7F3BE-78A2-4961-A34C-C0361B0302DC}" destId="{B6A52774-2F5E-4D86-8D75-F3FFC3D7F8D3}" srcOrd="0" destOrd="0" presId="urn:microsoft.com/office/officeart/2005/8/layout/hProcess4"/>
    <dgm:cxn modelId="{7A466977-A296-4E15-855B-2A8FD7F9B483}" type="presOf" srcId="{AE2285F7-59BC-4A01-9E50-48F55DBFD74E}" destId="{7B952116-56C7-4AD4-8AED-C58B0D60BA0C}" srcOrd="1" destOrd="0" presId="urn:microsoft.com/office/officeart/2005/8/layout/hProcess4"/>
    <dgm:cxn modelId="{E98E19F5-BA53-4F82-BDE2-45F91D4C8E1A}" type="presOf" srcId="{6E189AC5-1B38-4BCD-8E4F-92AB536E98F1}" destId="{49F25D70-FC6F-4276-BC8D-EEFCC9E7D64A}" srcOrd="1" destOrd="0" presId="urn:microsoft.com/office/officeart/2005/8/layout/hProcess4"/>
    <dgm:cxn modelId="{A3E3A293-261C-4C20-AFFA-0C40A1DA1CD5}" type="presOf" srcId="{784D4496-0D89-4638-9DEF-505FFB895AFC}" destId="{6D3A2044-E256-4716-B055-49B82B13C4C6}" srcOrd="0" destOrd="0" presId="urn:microsoft.com/office/officeart/2005/8/layout/hProcess4"/>
    <dgm:cxn modelId="{C4693135-A735-4B9B-8404-D1D1A1A77F1A}" type="presOf" srcId="{0A5F09B1-82D2-480F-9632-4AD26572948E}" destId="{7B952116-56C7-4AD4-8AED-C58B0D60BA0C}" srcOrd="1" destOrd="1" presId="urn:microsoft.com/office/officeart/2005/8/layout/hProcess4"/>
    <dgm:cxn modelId="{5E49E3BA-84D8-4155-85FF-2D330F6ECBCB}" type="presOf" srcId="{2D005F93-70E9-458A-9DCA-A05E03F778A5}" destId="{1032593D-2922-43DF-B283-EDA30D85EF56}" srcOrd="0" destOrd="0" presId="urn:microsoft.com/office/officeart/2005/8/layout/hProcess4"/>
    <dgm:cxn modelId="{669E3378-BC0E-4299-809D-C1301F7FF251}" type="presParOf" srcId="{1032593D-2922-43DF-B283-EDA30D85EF56}" destId="{D7ADFE58-D14A-4A20-8410-3189009EE72B}" srcOrd="0" destOrd="0" presId="urn:microsoft.com/office/officeart/2005/8/layout/hProcess4"/>
    <dgm:cxn modelId="{2B625017-9345-4EB6-B695-39D0E85DA0C7}" type="presParOf" srcId="{1032593D-2922-43DF-B283-EDA30D85EF56}" destId="{E8D96DC6-BA49-48D2-9705-7E4D8972479F}" srcOrd="1" destOrd="0" presId="urn:microsoft.com/office/officeart/2005/8/layout/hProcess4"/>
    <dgm:cxn modelId="{7704B8A9-EFF5-4192-B925-13999CFE304C}" type="presParOf" srcId="{1032593D-2922-43DF-B283-EDA30D85EF56}" destId="{8CEDD355-1CED-4ACA-8771-9B0F6F37D9D6}" srcOrd="2" destOrd="0" presId="urn:microsoft.com/office/officeart/2005/8/layout/hProcess4"/>
    <dgm:cxn modelId="{DC244C13-4765-4293-A2DD-FF6CD98D0321}" type="presParOf" srcId="{8CEDD355-1CED-4ACA-8771-9B0F6F37D9D6}" destId="{FCA0AFF9-CC14-4933-BFAE-F724B0F8A0F7}" srcOrd="0" destOrd="0" presId="urn:microsoft.com/office/officeart/2005/8/layout/hProcess4"/>
    <dgm:cxn modelId="{D127A5E5-6C84-481A-ABDD-C4BD6D0FA0DF}" type="presParOf" srcId="{FCA0AFF9-CC14-4933-BFAE-F724B0F8A0F7}" destId="{9F8334DA-688C-48B4-A189-9D4BEDE68B4A}" srcOrd="0" destOrd="0" presId="urn:microsoft.com/office/officeart/2005/8/layout/hProcess4"/>
    <dgm:cxn modelId="{3AE01BD1-054E-412D-B7D1-F172FD6630D2}" type="presParOf" srcId="{FCA0AFF9-CC14-4933-BFAE-F724B0F8A0F7}" destId="{7CC1B858-908C-4CF8-A481-4CC261E072A3}" srcOrd="1" destOrd="0" presId="urn:microsoft.com/office/officeart/2005/8/layout/hProcess4"/>
    <dgm:cxn modelId="{0219FF18-C0C8-4F04-9266-00EDDBE61805}" type="presParOf" srcId="{FCA0AFF9-CC14-4933-BFAE-F724B0F8A0F7}" destId="{7B952116-56C7-4AD4-8AED-C58B0D60BA0C}" srcOrd="2" destOrd="0" presId="urn:microsoft.com/office/officeart/2005/8/layout/hProcess4"/>
    <dgm:cxn modelId="{67ACBE09-9A6B-467B-A135-D13CB8E4D791}" type="presParOf" srcId="{FCA0AFF9-CC14-4933-BFAE-F724B0F8A0F7}" destId="{87AADD19-310A-46BA-ADCF-D2CCA91215A9}" srcOrd="3" destOrd="0" presId="urn:microsoft.com/office/officeart/2005/8/layout/hProcess4"/>
    <dgm:cxn modelId="{0DFB666D-E788-4FFF-849B-429D25AEC056}" type="presParOf" srcId="{FCA0AFF9-CC14-4933-BFAE-F724B0F8A0F7}" destId="{35443E94-39FC-4286-A55B-8415C44C9C9B}" srcOrd="4" destOrd="0" presId="urn:microsoft.com/office/officeart/2005/8/layout/hProcess4"/>
    <dgm:cxn modelId="{46AA114B-9098-4AFB-9338-B298FA1FC456}" type="presParOf" srcId="{8CEDD355-1CED-4ACA-8771-9B0F6F37D9D6}" destId="{B6A52774-2F5E-4D86-8D75-F3FFC3D7F8D3}" srcOrd="1" destOrd="0" presId="urn:microsoft.com/office/officeart/2005/8/layout/hProcess4"/>
    <dgm:cxn modelId="{A49F3D6D-5650-418A-94C6-1A87C533F1CC}" type="presParOf" srcId="{8CEDD355-1CED-4ACA-8771-9B0F6F37D9D6}" destId="{35CE2454-888A-4DDA-8A06-E4D06D3997C7}" srcOrd="2" destOrd="0" presId="urn:microsoft.com/office/officeart/2005/8/layout/hProcess4"/>
    <dgm:cxn modelId="{10FA7F09-73F8-4CBE-968F-A08A24E668E0}" type="presParOf" srcId="{35CE2454-888A-4DDA-8A06-E4D06D3997C7}" destId="{D894AEFB-4439-4D8E-A075-510FAC67635F}" srcOrd="0" destOrd="0" presId="urn:microsoft.com/office/officeart/2005/8/layout/hProcess4"/>
    <dgm:cxn modelId="{8577AD2A-210E-43E3-BE89-4FCB877929FE}" type="presParOf" srcId="{35CE2454-888A-4DDA-8A06-E4D06D3997C7}" destId="{19FB220B-7E12-4E52-956B-A9E3E9741339}" srcOrd="1" destOrd="0" presId="urn:microsoft.com/office/officeart/2005/8/layout/hProcess4"/>
    <dgm:cxn modelId="{17A568EB-701D-4F2D-8AE9-EE7BEA05064B}" type="presParOf" srcId="{35CE2454-888A-4DDA-8A06-E4D06D3997C7}" destId="{49F25D70-FC6F-4276-BC8D-EEFCC9E7D64A}" srcOrd="2" destOrd="0" presId="urn:microsoft.com/office/officeart/2005/8/layout/hProcess4"/>
    <dgm:cxn modelId="{B8B6CE23-AE68-423E-818F-E3FD58E3D3AB}" type="presParOf" srcId="{35CE2454-888A-4DDA-8A06-E4D06D3997C7}" destId="{1C9A7055-5A35-410F-B116-CC77F0A049D3}" srcOrd="3" destOrd="0" presId="urn:microsoft.com/office/officeart/2005/8/layout/hProcess4"/>
    <dgm:cxn modelId="{A5F05023-3131-49EB-9667-1B3D0FDC1F07}" type="presParOf" srcId="{35CE2454-888A-4DDA-8A06-E4D06D3997C7}" destId="{01DAE215-8B70-495E-9E02-E5908B8B0C36}" srcOrd="4" destOrd="0" presId="urn:microsoft.com/office/officeart/2005/8/layout/hProcess4"/>
    <dgm:cxn modelId="{120075E0-380D-4E93-A566-E6BEF28D5F5C}" type="presParOf" srcId="{8CEDD355-1CED-4ACA-8771-9B0F6F37D9D6}" destId="{BC6ACAC4-CD53-4E92-9924-9330A5EC0627}" srcOrd="3" destOrd="0" presId="urn:microsoft.com/office/officeart/2005/8/layout/hProcess4"/>
    <dgm:cxn modelId="{DCADC2A3-7B92-4810-B1E8-2C6B1CAED4D4}" type="presParOf" srcId="{8CEDD355-1CED-4ACA-8771-9B0F6F37D9D6}" destId="{253FA9FE-0953-4787-80A0-7CB03DFC525D}" srcOrd="4" destOrd="0" presId="urn:microsoft.com/office/officeart/2005/8/layout/hProcess4"/>
    <dgm:cxn modelId="{5AEDCFC8-488B-4A96-8E76-9D7E76C7794F}" type="presParOf" srcId="{253FA9FE-0953-4787-80A0-7CB03DFC525D}" destId="{C35F7209-3CCC-4FB7-84EA-C07CC7403389}" srcOrd="0" destOrd="0" presId="urn:microsoft.com/office/officeart/2005/8/layout/hProcess4"/>
    <dgm:cxn modelId="{75FFAAE0-D163-4323-8AA6-A9D173DB8644}" type="presParOf" srcId="{253FA9FE-0953-4787-80A0-7CB03DFC525D}" destId="{6D3A2044-E256-4716-B055-49B82B13C4C6}" srcOrd="1" destOrd="0" presId="urn:microsoft.com/office/officeart/2005/8/layout/hProcess4"/>
    <dgm:cxn modelId="{A2B297BE-1C53-4A9B-B076-70965DC25B83}" type="presParOf" srcId="{253FA9FE-0953-4787-80A0-7CB03DFC525D}" destId="{FBFE3065-0787-4C0C-9EE9-D4AB2ADD4C9E}" srcOrd="2" destOrd="0" presId="urn:microsoft.com/office/officeart/2005/8/layout/hProcess4"/>
    <dgm:cxn modelId="{CB188AB6-CCC0-43F0-8769-52D5795C2FED}" type="presParOf" srcId="{253FA9FE-0953-4787-80A0-7CB03DFC525D}" destId="{20DBE231-85C2-475B-9B77-B7EE8FBF4CFA}" srcOrd="3" destOrd="0" presId="urn:microsoft.com/office/officeart/2005/8/layout/hProcess4"/>
    <dgm:cxn modelId="{08CFFB42-9836-49F1-9E72-A9D61800C979}" type="presParOf" srcId="{253FA9FE-0953-4787-80A0-7CB03DFC525D}" destId="{88CECD42-E73A-4E73-8016-A1B512B0457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F0C47-E369-4384-83C6-73AC307F2C7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7FA3F3C-9E81-4E64-AEC5-64251A36024B}">
      <dgm:prSet phldrT="[Text]"/>
      <dgm:spPr/>
      <dgm:t>
        <a:bodyPr/>
        <a:lstStyle/>
        <a:p>
          <a:r>
            <a:rPr lang="en-US" dirty="0" smtClean="0"/>
            <a:t>Requirements from customer unclear</a:t>
          </a:r>
          <a:endParaRPr lang="en-US" dirty="0"/>
        </a:p>
      </dgm:t>
    </dgm:pt>
    <dgm:pt modelId="{61109507-7A13-4892-A34A-8B75455D72E3}" type="parTrans" cxnId="{262EC032-909D-4757-AEA1-1F82DB2E2112}">
      <dgm:prSet/>
      <dgm:spPr/>
      <dgm:t>
        <a:bodyPr/>
        <a:lstStyle/>
        <a:p>
          <a:endParaRPr lang="en-US"/>
        </a:p>
      </dgm:t>
    </dgm:pt>
    <dgm:pt modelId="{9F065D3B-888F-4602-9C1B-A99100679B85}" type="sibTrans" cxnId="{262EC032-909D-4757-AEA1-1F82DB2E2112}">
      <dgm:prSet/>
      <dgm:spPr/>
      <dgm:t>
        <a:bodyPr/>
        <a:lstStyle/>
        <a:p>
          <a:endParaRPr lang="en-US"/>
        </a:p>
      </dgm:t>
    </dgm:pt>
    <dgm:pt modelId="{4943B759-9163-41CE-ABF6-AA94660E56B3}">
      <dgm:prSet phldrT="[Text]"/>
      <dgm:spPr/>
      <dgm:t>
        <a:bodyPr/>
        <a:lstStyle/>
        <a:p>
          <a:r>
            <a:rPr lang="en-US" dirty="0" smtClean="0"/>
            <a:t>Licenses of the Open Source Software unclear</a:t>
          </a:r>
          <a:endParaRPr lang="en-US" dirty="0"/>
        </a:p>
      </dgm:t>
    </dgm:pt>
    <dgm:pt modelId="{2BD48537-F4DE-4CEF-900D-0ED132F57574}" type="parTrans" cxnId="{EE53AFA7-F000-4ABF-B56E-CDDA645E199C}">
      <dgm:prSet/>
      <dgm:spPr/>
      <dgm:t>
        <a:bodyPr/>
        <a:lstStyle/>
        <a:p>
          <a:endParaRPr lang="en-US"/>
        </a:p>
      </dgm:t>
    </dgm:pt>
    <dgm:pt modelId="{968D73B2-4B88-47F2-98D6-00729F485FA8}" type="sibTrans" cxnId="{EE53AFA7-F000-4ABF-B56E-CDDA645E199C}">
      <dgm:prSet/>
      <dgm:spPr/>
      <dgm:t>
        <a:bodyPr/>
        <a:lstStyle/>
        <a:p>
          <a:endParaRPr lang="en-US"/>
        </a:p>
      </dgm:t>
    </dgm:pt>
    <dgm:pt modelId="{3728E3BF-C182-4598-A8E4-78D383BD8AED}">
      <dgm:prSet phldrT="[Text]"/>
      <dgm:spPr/>
      <dgm:t>
        <a:bodyPr/>
        <a:lstStyle/>
        <a:p>
          <a:r>
            <a:rPr lang="en-US" dirty="0" smtClean="0"/>
            <a:t>No standard way of validating the OS licenses and customer requirements</a:t>
          </a:r>
          <a:endParaRPr lang="en-US" dirty="0"/>
        </a:p>
      </dgm:t>
    </dgm:pt>
    <dgm:pt modelId="{A8937545-3016-4A8C-AE6F-35A949138AED}" type="parTrans" cxnId="{F9972863-6E51-40CA-9A25-79F77B3626C0}">
      <dgm:prSet/>
      <dgm:spPr/>
      <dgm:t>
        <a:bodyPr/>
        <a:lstStyle/>
        <a:p>
          <a:endParaRPr lang="en-US"/>
        </a:p>
      </dgm:t>
    </dgm:pt>
    <dgm:pt modelId="{06C47974-F9BE-49B9-8599-04DE5432132C}" type="sibTrans" cxnId="{F9972863-6E51-40CA-9A25-79F77B3626C0}">
      <dgm:prSet/>
      <dgm:spPr/>
      <dgm:t>
        <a:bodyPr/>
        <a:lstStyle/>
        <a:p>
          <a:endParaRPr lang="en-US"/>
        </a:p>
      </dgm:t>
    </dgm:pt>
    <dgm:pt modelId="{DB5B0382-A2A8-46D0-950E-8F8389935D5A}" type="pres">
      <dgm:prSet presAssocID="{DE4F0C47-E369-4384-83C6-73AC307F2C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00DDA88-C6EE-4797-BBC8-992D5AAE694A}" type="pres">
      <dgm:prSet presAssocID="{DE4F0C47-E369-4384-83C6-73AC307F2C7D}" presName="Name1" presStyleCnt="0"/>
      <dgm:spPr/>
    </dgm:pt>
    <dgm:pt modelId="{F31C4070-1B5A-4796-8575-418E3061361E}" type="pres">
      <dgm:prSet presAssocID="{DE4F0C47-E369-4384-83C6-73AC307F2C7D}" presName="cycle" presStyleCnt="0"/>
      <dgm:spPr/>
    </dgm:pt>
    <dgm:pt modelId="{1343F93E-BEB1-4856-95BA-79CD0BF81C10}" type="pres">
      <dgm:prSet presAssocID="{DE4F0C47-E369-4384-83C6-73AC307F2C7D}" presName="srcNode" presStyleLbl="node1" presStyleIdx="0" presStyleCnt="3"/>
      <dgm:spPr/>
    </dgm:pt>
    <dgm:pt modelId="{69B2556C-308F-40A1-B8E4-5B7EAFB11416}" type="pres">
      <dgm:prSet presAssocID="{DE4F0C47-E369-4384-83C6-73AC307F2C7D}" presName="conn" presStyleLbl="parChTrans1D2" presStyleIdx="0" presStyleCnt="1"/>
      <dgm:spPr/>
      <dgm:t>
        <a:bodyPr/>
        <a:lstStyle/>
        <a:p>
          <a:endParaRPr lang="en-US"/>
        </a:p>
      </dgm:t>
    </dgm:pt>
    <dgm:pt modelId="{D8FCBAA5-9F6F-4DDE-9561-B03C00C954AA}" type="pres">
      <dgm:prSet presAssocID="{DE4F0C47-E369-4384-83C6-73AC307F2C7D}" presName="extraNode" presStyleLbl="node1" presStyleIdx="0" presStyleCnt="3"/>
      <dgm:spPr/>
    </dgm:pt>
    <dgm:pt modelId="{82C5389F-7F5D-4333-B52A-F09CE6AFF32E}" type="pres">
      <dgm:prSet presAssocID="{DE4F0C47-E369-4384-83C6-73AC307F2C7D}" presName="dstNode" presStyleLbl="node1" presStyleIdx="0" presStyleCnt="3"/>
      <dgm:spPr/>
    </dgm:pt>
    <dgm:pt modelId="{4A721A65-7AC6-44A5-9888-6177364C7BB1}" type="pres">
      <dgm:prSet presAssocID="{4943B759-9163-41CE-ABF6-AA94660E56B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9E579-50B0-4CA2-868F-DE83673E1021}" type="pres">
      <dgm:prSet presAssocID="{4943B759-9163-41CE-ABF6-AA94660E56B3}" presName="accent_1" presStyleCnt="0"/>
      <dgm:spPr/>
    </dgm:pt>
    <dgm:pt modelId="{7B6A3D64-24E0-4305-86F0-A7CC70C1DCF0}" type="pres">
      <dgm:prSet presAssocID="{4943B759-9163-41CE-ABF6-AA94660E56B3}" presName="accentRepeatNode" presStyleLbl="solidFgAcc1" presStyleIdx="0" presStyleCnt="3"/>
      <dgm:spPr/>
    </dgm:pt>
    <dgm:pt modelId="{B5F3D4EE-6EE0-4441-978D-BB3270A4135B}" type="pres">
      <dgm:prSet presAssocID="{57FA3F3C-9E81-4E64-AEC5-64251A36024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89DB1-C761-47E2-B280-23E7C48B0328}" type="pres">
      <dgm:prSet presAssocID="{57FA3F3C-9E81-4E64-AEC5-64251A36024B}" presName="accent_2" presStyleCnt="0"/>
      <dgm:spPr/>
    </dgm:pt>
    <dgm:pt modelId="{431B0930-7511-417A-B210-D0369D8B0BED}" type="pres">
      <dgm:prSet presAssocID="{57FA3F3C-9E81-4E64-AEC5-64251A36024B}" presName="accentRepeatNode" presStyleLbl="solidFgAcc1" presStyleIdx="1" presStyleCnt="3"/>
      <dgm:spPr/>
    </dgm:pt>
    <dgm:pt modelId="{BD63CA73-83C6-4542-89DB-11CDA9AC42FD}" type="pres">
      <dgm:prSet presAssocID="{3728E3BF-C182-4598-A8E4-78D383BD8AE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C408D-82BA-4969-BDAC-C6657D37CF82}" type="pres">
      <dgm:prSet presAssocID="{3728E3BF-C182-4598-A8E4-78D383BD8AED}" presName="accent_3" presStyleCnt="0"/>
      <dgm:spPr/>
    </dgm:pt>
    <dgm:pt modelId="{BD8F5B65-DD5F-4F32-B163-FC8FB5E2103D}" type="pres">
      <dgm:prSet presAssocID="{3728E3BF-C182-4598-A8E4-78D383BD8AED}" presName="accentRepeatNode" presStyleLbl="solidFgAcc1" presStyleIdx="2" presStyleCnt="3"/>
      <dgm:spPr/>
    </dgm:pt>
  </dgm:ptLst>
  <dgm:cxnLst>
    <dgm:cxn modelId="{F9972863-6E51-40CA-9A25-79F77B3626C0}" srcId="{DE4F0C47-E369-4384-83C6-73AC307F2C7D}" destId="{3728E3BF-C182-4598-A8E4-78D383BD8AED}" srcOrd="2" destOrd="0" parTransId="{A8937545-3016-4A8C-AE6F-35A949138AED}" sibTransId="{06C47974-F9BE-49B9-8599-04DE5432132C}"/>
    <dgm:cxn modelId="{EE53AFA7-F000-4ABF-B56E-CDDA645E199C}" srcId="{DE4F0C47-E369-4384-83C6-73AC307F2C7D}" destId="{4943B759-9163-41CE-ABF6-AA94660E56B3}" srcOrd="0" destOrd="0" parTransId="{2BD48537-F4DE-4CEF-900D-0ED132F57574}" sibTransId="{968D73B2-4B88-47F2-98D6-00729F485FA8}"/>
    <dgm:cxn modelId="{262EC032-909D-4757-AEA1-1F82DB2E2112}" srcId="{DE4F0C47-E369-4384-83C6-73AC307F2C7D}" destId="{57FA3F3C-9E81-4E64-AEC5-64251A36024B}" srcOrd="1" destOrd="0" parTransId="{61109507-7A13-4892-A34A-8B75455D72E3}" sibTransId="{9F065D3B-888F-4602-9C1B-A99100679B85}"/>
    <dgm:cxn modelId="{2067666F-DD4F-40B1-86FF-A135622B632F}" type="presOf" srcId="{DE4F0C47-E369-4384-83C6-73AC307F2C7D}" destId="{DB5B0382-A2A8-46D0-950E-8F8389935D5A}" srcOrd="0" destOrd="0" presId="urn:microsoft.com/office/officeart/2008/layout/VerticalCurvedList"/>
    <dgm:cxn modelId="{2CF1B29B-F720-46B3-9605-5B4219A4C6DB}" type="presOf" srcId="{968D73B2-4B88-47F2-98D6-00729F485FA8}" destId="{69B2556C-308F-40A1-B8E4-5B7EAFB11416}" srcOrd="0" destOrd="0" presId="urn:microsoft.com/office/officeart/2008/layout/VerticalCurvedList"/>
    <dgm:cxn modelId="{D1FCF99B-24B0-441B-8721-3B51B4E17D03}" type="presOf" srcId="{3728E3BF-C182-4598-A8E4-78D383BD8AED}" destId="{BD63CA73-83C6-4542-89DB-11CDA9AC42FD}" srcOrd="0" destOrd="0" presId="urn:microsoft.com/office/officeart/2008/layout/VerticalCurvedList"/>
    <dgm:cxn modelId="{D2F95876-6576-4E52-8204-B3946E433291}" type="presOf" srcId="{4943B759-9163-41CE-ABF6-AA94660E56B3}" destId="{4A721A65-7AC6-44A5-9888-6177364C7BB1}" srcOrd="0" destOrd="0" presId="urn:microsoft.com/office/officeart/2008/layout/VerticalCurvedList"/>
    <dgm:cxn modelId="{E7F0BEE3-E5A3-4E2D-BF46-D25CDBDEBF68}" type="presOf" srcId="{57FA3F3C-9E81-4E64-AEC5-64251A36024B}" destId="{B5F3D4EE-6EE0-4441-978D-BB3270A4135B}" srcOrd="0" destOrd="0" presId="urn:microsoft.com/office/officeart/2008/layout/VerticalCurvedList"/>
    <dgm:cxn modelId="{BCCDE2D5-97B1-4265-A529-0FD977C27897}" type="presParOf" srcId="{DB5B0382-A2A8-46D0-950E-8F8389935D5A}" destId="{000DDA88-C6EE-4797-BBC8-992D5AAE694A}" srcOrd="0" destOrd="0" presId="urn:microsoft.com/office/officeart/2008/layout/VerticalCurvedList"/>
    <dgm:cxn modelId="{73E4F3D3-6816-44DD-9B55-4E668D03E5F1}" type="presParOf" srcId="{000DDA88-C6EE-4797-BBC8-992D5AAE694A}" destId="{F31C4070-1B5A-4796-8575-418E3061361E}" srcOrd="0" destOrd="0" presId="urn:microsoft.com/office/officeart/2008/layout/VerticalCurvedList"/>
    <dgm:cxn modelId="{3B5FE972-D2AA-4CB8-A834-3386FD310890}" type="presParOf" srcId="{F31C4070-1B5A-4796-8575-418E3061361E}" destId="{1343F93E-BEB1-4856-95BA-79CD0BF81C10}" srcOrd="0" destOrd="0" presId="urn:microsoft.com/office/officeart/2008/layout/VerticalCurvedList"/>
    <dgm:cxn modelId="{CAF44A7A-AA34-4B90-BAEC-3D68090D2293}" type="presParOf" srcId="{F31C4070-1B5A-4796-8575-418E3061361E}" destId="{69B2556C-308F-40A1-B8E4-5B7EAFB11416}" srcOrd="1" destOrd="0" presId="urn:microsoft.com/office/officeart/2008/layout/VerticalCurvedList"/>
    <dgm:cxn modelId="{69368A01-4D0D-450E-9E10-A205471A8EFB}" type="presParOf" srcId="{F31C4070-1B5A-4796-8575-418E3061361E}" destId="{D8FCBAA5-9F6F-4DDE-9561-B03C00C954AA}" srcOrd="2" destOrd="0" presId="urn:microsoft.com/office/officeart/2008/layout/VerticalCurvedList"/>
    <dgm:cxn modelId="{29A10A36-AEFA-444A-9CBF-DCEC15F1015F}" type="presParOf" srcId="{F31C4070-1B5A-4796-8575-418E3061361E}" destId="{82C5389F-7F5D-4333-B52A-F09CE6AFF32E}" srcOrd="3" destOrd="0" presId="urn:microsoft.com/office/officeart/2008/layout/VerticalCurvedList"/>
    <dgm:cxn modelId="{FF8D3877-341E-4113-A575-EFE771D103F6}" type="presParOf" srcId="{000DDA88-C6EE-4797-BBC8-992D5AAE694A}" destId="{4A721A65-7AC6-44A5-9888-6177364C7BB1}" srcOrd="1" destOrd="0" presId="urn:microsoft.com/office/officeart/2008/layout/VerticalCurvedList"/>
    <dgm:cxn modelId="{9B2BCEFF-997B-40EB-9308-1709547E9F70}" type="presParOf" srcId="{000DDA88-C6EE-4797-BBC8-992D5AAE694A}" destId="{C5B9E579-50B0-4CA2-868F-DE83673E1021}" srcOrd="2" destOrd="0" presId="urn:microsoft.com/office/officeart/2008/layout/VerticalCurvedList"/>
    <dgm:cxn modelId="{8FD74C4E-9250-4638-B32F-047CB8E1D7B7}" type="presParOf" srcId="{C5B9E579-50B0-4CA2-868F-DE83673E1021}" destId="{7B6A3D64-24E0-4305-86F0-A7CC70C1DCF0}" srcOrd="0" destOrd="0" presId="urn:microsoft.com/office/officeart/2008/layout/VerticalCurvedList"/>
    <dgm:cxn modelId="{F03023A8-71BA-4DD8-AE4D-D95D3DEC7447}" type="presParOf" srcId="{000DDA88-C6EE-4797-BBC8-992D5AAE694A}" destId="{B5F3D4EE-6EE0-4441-978D-BB3270A4135B}" srcOrd="3" destOrd="0" presId="urn:microsoft.com/office/officeart/2008/layout/VerticalCurvedList"/>
    <dgm:cxn modelId="{DD20568F-FB77-4F43-809A-B0B50E48F065}" type="presParOf" srcId="{000DDA88-C6EE-4797-BBC8-992D5AAE694A}" destId="{7D389DB1-C761-47E2-B280-23E7C48B0328}" srcOrd="4" destOrd="0" presId="urn:microsoft.com/office/officeart/2008/layout/VerticalCurvedList"/>
    <dgm:cxn modelId="{0A348E68-E1FE-47C7-A1EC-6E086CE673E4}" type="presParOf" srcId="{7D389DB1-C761-47E2-B280-23E7C48B0328}" destId="{431B0930-7511-417A-B210-D0369D8B0BED}" srcOrd="0" destOrd="0" presId="urn:microsoft.com/office/officeart/2008/layout/VerticalCurvedList"/>
    <dgm:cxn modelId="{48040892-042A-4984-ACA8-7B6F90D21E72}" type="presParOf" srcId="{000DDA88-C6EE-4797-BBC8-992D5AAE694A}" destId="{BD63CA73-83C6-4542-89DB-11CDA9AC42FD}" srcOrd="5" destOrd="0" presId="urn:microsoft.com/office/officeart/2008/layout/VerticalCurvedList"/>
    <dgm:cxn modelId="{6EA22C67-CDED-48BE-800A-DCD486FF7280}" type="presParOf" srcId="{000DDA88-C6EE-4797-BBC8-992D5AAE694A}" destId="{CA0C408D-82BA-4969-BDAC-C6657D37CF82}" srcOrd="6" destOrd="0" presId="urn:microsoft.com/office/officeart/2008/layout/VerticalCurvedList"/>
    <dgm:cxn modelId="{C3CB229A-5FCC-4197-8B71-80D75141F7D2}" type="presParOf" srcId="{CA0C408D-82BA-4969-BDAC-C6657D37CF82}" destId="{BD8F5B65-DD5F-4F32-B163-FC8FB5E210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0B9122-7A45-49FC-80B4-BE071AA5DCA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9225E6A-76F0-486B-A842-CD56D237D34D}">
      <dgm:prSet phldrT="[Text]"/>
      <dgm:spPr/>
      <dgm:t>
        <a:bodyPr/>
        <a:lstStyle/>
        <a:p>
          <a:r>
            <a:rPr lang="en-US" dirty="0" smtClean="0"/>
            <a:t>License Reporting Framework </a:t>
          </a:r>
          <a:endParaRPr lang="en-US" dirty="0"/>
        </a:p>
      </dgm:t>
    </dgm:pt>
    <dgm:pt modelId="{50C11CD1-0BA2-4D34-BAF9-A59C84AB2B0E}" type="parTrans" cxnId="{EDE3A566-7EA2-4E8B-ABBF-18878F647175}">
      <dgm:prSet/>
      <dgm:spPr/>
      <dgm:t>
        <a:bodyPr/>
        <a:lstStyle/>
        <a:p>
          <a:endParaRPr lang="en-US"/>
        </a:p>
      </dgm:t>
    </dgm:pt>
    <dgm:pt modelId="{B48E1F5C-FD78-4A61-83CC-D1AE9E7F191D}" type="sibTrans" cxnId="{EDE3A566-7EA2-4E8B-ABBF-18878F647175}">
      <dgm:prSet/>
      <dgm:spPr/>
      <dgm:t>
        <a:bodyPr/>
        <a:lstStyle/>
        <a:p>
          <a:endParaRPr lang="en-US"/>
        </a:p>
      </dgm:t>
    </dgm:pt>
    <dgm:pt modelId="{E48068ED-D3DE-4B2A-988F-7E3BCCC9343C}">
      <dgm:prSet phldrT="[Text]"/>
      <dgm:spPr/>
      <dgm:t>
        <a:bodyPr/>
        <a:lstStyle/>
        <a:p>
          <a:r>
            <a:rPr lang="en-US" dirty="0" smtClean="0"/>
            <a:t>Scanner</a:t>
          </a:r>
          <a:endParaRPr lang="en-US" dirty="0"/>
        </a:p>
      </dgm:t>
    </dgm:pt>
    <dgm:pt modelId="{534B75C0-CDFE-4DDC-A32D-59BA02F253AB}" type="parTrans" cxnId="{01C195B9-CC83-4A39-AC15-5EA346E53938}">
      <dgm:prSet/>
      <dgm:spPr/>
      <dgm:t>
        <a:bodyPr/>
        <a:lstStyle/>
        <a:p>
          <a:endParaRPr lang="en-US"/>
        </a:p>
      </dgm:t>
    </dgm:pt>
    <dgm:pt modelId="{F27ED879-9CB3-44E2-BAEC-66A9F3C6202B}" type="sibTrans" cxnId="{01C195B9-CC83-4A39-AC15-5EA346E53938}">
      <dgm:prSet/>
      <dgm:spPr/>
      <dgm:t>
        <a:bodyPr/>
        <a:lstStyle/>
        <a:p>
          <a:endParaRPr lang="en-US"/>
        </a:p>
      </dgm:t>
    </dgm:pt>
    <dgm:pt modelId="{9EEA0C9F-7BE2-4BD3-909C-8C99D94193C6}">
      <dgm:prSet phldrT="[Text]"/>
      <dgm:spPr/>
      <dgm:t>
        <a:bodyPr/>
        <a:lstStyle/>
        <a:p>
          <a:r>
            <a:rPr lang="en-US" dirty="0" smtClean="0"/>
            <a:t>Acceptance Criteria</a:t>
          </a:r>
          <a:endParaRPr lang="en-US" dirty="0"/>
        </a:p>
      </dgm:t>
    </dgm:pt>
    <dgm:pt modelId="{7B151960-939B-4D60-B445-0A61881A581B}" type="parTrans" cxnId="{94D58097-612E-462C-BC70-56B449A4C92C}">
      <dgm:prSet/>
      <dgm:spPr/>
      <dgm:t>
        <a:bodyPr/>
        <a:lstStyle/>
        <a:p>
          <a:endParaRPr lang="en-US"/>
        </a:p>
      </dgm:t>
    </dgm:pt>
    <dgm:pt modelId="{2C1DE5CE-7B9B-4115-A212-8B51AF87A808}" type="sibTrans" cxnId="{94D58097-612E-462C-BC70-56B449A4C92C}">
      <dgm:prSet/>
      <dgm:spPr/>
      <dgm:t>
        <a:bodyPr/>
        <a:lstStyle/>
        <a:p>
          <a:endParaRPr lang="en-US"/>
        </a:p>
      </dgm:t>
    </dgm:pt>
    <dgm:pt modelId="{F61964E1-E94B-4B98-8ED2-E05FA47E6D04}">
      <dgm:prSet phldrT="[Text]"/>
      <dgm:spPr/>
      <dgm:t>
        <a:bodyPr/>
        <a:lstStyle/>
        <a:p>
          <a:r>
            <a:rPr lang="en-US" dirty="0" smtClean="0"/>
            <a:t>Validation Engine</a:t>
          </a:r>
          <a:endParaRPr lang="en-US" dirty="0"/>
        </a:p>
      </dgm:t>
    </dgm:pt>
    <dgm:pt modelId="{1ADD1ADF-0D09-4CAE-9F00-7F5C45AD41BA}" type="parTrans" cxnId="{2B825FED-9076-4924-8B3B-9685D6A6008F}">
      <dgm:prSet/>
      <dgm:spPr/>
      <dgm:t>
        <a:bodyPr/>
        <a:lstStyle/>
        <a:p>
          <a:endParaRPr lang="en-US"/>
        </a:p>
      </dgm:t>
    </dgm:pt>
    <dgm:pt modelId="{96F749B3-36FD-4E3C-8BFF-4A4BC50DD21B}" type="sibTrans" cxnId="{2B825FED-9076-4924-8B3B-9685D6A6008F}">
      <dgm:prSet/>
      <dgm:spPr/>
      <dgm:t>
        <a:bodyPr/>
        <a:lstStyle/>
        <a:p>
          <a:endParaRPr lang="en-US"/>
        </a:p>
      </dgm:t>
    </dgm:pt>
    <dgm:pt modelId="{FF74CDF0-86F6-4B29-AA13-91D969B5BCF2}" type="pres">
      <dgm:prSet presAssocID="{3E0B9122-7A45-49FC-80B4-BE071AA5DC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60C907-16FB-4FF3-ABF4-5A964D48A162}" type="pres">
      <dgm:prSet presAssocID="{89225E6A-76F0-486B-A842-CD56D237D34D}" presName="centerShape" presStyleLbl="node0" presStyleIdx="0" presStyleCnt="1"/>
      <dgm:spPr/>
      <dgm:t>
        <a:bodyPr/>
        <a:lstStyle/>
        <a:p>
          <a:endParaRPr lang="en-US"/>
        </a:p>
      </dgm:t>
    </dgm:pt>
    <dgm:pt modelId="{6C66CFFA-92B6-4AB1-8C07-AEC12EC133C6}" type="pres">
      <dgm:prSet presAssocID="{E48068ED-D3DE-4B2A-988F-7E3BCCC934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933C2-EA98-46F9-8D7A-26D5794CE1DA}" type="pres">
      <dgm:prSet presAssocID="{E48068ED-D3DE-4B2A-988F-7E3BCCC9343C}" presName="dummy" presStyleCnt="0"/>
      <dgm:spPr/>
    </dgm:pt>
    <dgm:pt modelId="{7C2CF2A9-B2D7-4AA4-809D-43CDDF6331C5}" type="pres">
      <dgm:prSet presAssocID="{F27ED879-9CB3-44E2-BAEC-66A9F3C6202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61799DB-CFC6-403E-8980-A9FF23FECB0E}" type="pres">
      <dgm:prSet presAssocID="{9EEA0C9F-7BE2-4BD3-909C-8C99D94193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6ED08-6140-4475-A3C1-F1FC7DA2C9ED}" type="pres">
      <dgm:prSet presAssocID="{9EEA0C9F-7BE2-4BD3-909C-8C99D94193C6}" presName="dummy" presStyleCnt="0"/>
      <dgm:spPr/>
    </dgm:pt>
    <dgm:pt modelId="{26423937-1C03-40A2-8E3D-B2AF36980ADA}" type="pres">
      <dgm:prSet presAssocID="{2C1DE5CE-7B9B-4115-A212-8B51AF87A80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306ADF5-AB20-4D5E-8BE4-0D7165D937FA}" type="pres">
      <dgm:prSet presAssocID="{F61964E1-E94B-4B98-8ED2-E05FA47E6D0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527B8-C3ED-4F00-98BD-9D1A1F4A002C}" type="pres">
      <dgm:prSet presAssocID="{F61964E1-E94B-4B98-8ED2-E05FA47E6D04}" presName="dummy" presStyleCnt="0"/>
      <dgm:spPr/>
    </dgm:pt>
    <dgm:pt modelId="{55642135-898C-4952-AF63-42FB1C8BE7FC}" type="pres">
      <dgm:prSet presAssocID="{96F749B3-36FD-4E3C-8BFF-4A4BC50DD21B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90E7F5F-B252-4AAE-BA86-5BA65B13EEF9}" type="presOf" srcId="{E48068ED-D3DE-4B2A-988F-7E3BCCC9343C}" destId="{6C66CFFA-92B6-4AB1-8C07-AEC12EC133C6}" srcOrd="0" destOrd="0" presId="urn:microsoft.com/office/officeart/2005/8/layout/radial6"/>
    <dgm:cxn modelId="{01C195B9-CC83-4A39-AC15-5EA346E53938}" srcId="{89225E6A-76F0-486B-A842-CD56D237D34D}" destId="{E48068ED-D3DE-4B2A-988F-7E3BCCC9343C}" srcOrd="0" destOrd="0" parTransId="{534B75C0-CDFE-4DDC-A32D-59BA02F253AB}" sibTransId="{F27ED879-9CB3-44E2-BAEC-66A9F3C6202B}"/>
    <dgm:cxn modelId="{2B825FED-9076-4924-8B3B-9685D6A6008F}" srcId="{89225E6A-76F0-486B-A842-CD56D237D34D}" destId="{F61964E1-E94B-4B98-8ED2-E05FA47E6D04}" srcOrd="2" destOrd="0" parTransId="{1ADD1ADF-0D09-4CAE-9F00-7F5C45AD41BA}" sibTransId="{96F749B3-36FD-4E3C-8BFF-4A4BC50DD21B}"/>
    <dgm:cxn modelId="{BDA154BA-BAA1-4654-A4A5-08E19B8A00A5}" type="presOf" srcId="{F61964E1-E94B-4B98-8ED2-E05FA47E6D04}" destId="{C306ADF5-AB20-4D5E-8BE4-0D7165D937FA}" srcOrd="0" destOrd="0" presId="urn:microsoft.com/office/officeart/2005/8/layout/radial6"/>
    <dgm:cxn modelId="{B228E2E3-BF85-4116-9FD3-94F9CF6A1B90}" type="presOf" srcId="{9EEA0C9F-7BE2-4BD3-909C-8C99D94193C6}" destId="{161799DB-CFC6-403E-8980-A9FF23FECB0E}" srcOrd="0" destOrd="0" presId="urn:microsoft.com/office/officeart/2005/8/layout/radial6"/>
    <dgm:cxn modelId="{35EE81DE-6BB4-494B-A5BA-AD8E7D325AE2}" type="presOf" srcId="{3E0B9122-7A45-49FC-80B4-BE071AA5DCA8}" destId="{FF74CDF0-86F6-4B29-AA13-91D969B5BCF2}" srcOrd="0" destOrd="0" presId="urn:microsoft.com/office/officeart/2005/8/layout/radial6"/>
    <dgm:cxn modelId="{910427A8-7034-431A-85B6-1339825A7F9A}" type="presOf" srcId="{F27ED879-9CB3-44E2-BAEC-66A9F3C6202B}" destId="{7C2CF2A9-B2D7-4AA4-809D-43CDDF6331C5}" srcOrd="0" destOrd="0" presId="urn:microsoft.com/office/officeart/2005/8/layout/radial6"/>
    <dgm:cxn modelId="{EDE3A566-7EA2-4E8B-ABBF-18878F647175}" srcId="{3E0B9122-7A45-49FC-80B4-BE071AA5DCA8}" destId="{89225E6A-76F0-486B-A842-CD56D237D34D}" srcOrd="0" destOrd="0" parTransId="{50C11CD1-0BA2-4D34-BAF9-A59C84AB2B0E}" sibTransId="{B48E1F5C-FD78-4A61-83CC-D1AE9E7F191D}"/>
    <dgm:cxn modelId="{699C5F8D-8981-4E37-8FAD-729B7D295ACE}" type="presOf" srcId="{89225E6A-76F0-486B-A842-CD56D237D34D}" destId="{4160C907-16FB-4FF3-ABF4-5A964D48A162}" srcOrd="0" destOrd="0" presId="urn:microsoft.com/office/officeart/2005/8/layout/radial6"/>
    <dgm:cxn modelId="{ED5B8343-876B-451F-8D15-E468FBD880C1}" type="presOf" srcId="{96F749B3-36FD-4E3C-8BFF-4A4BC50DD21B}" destId="{55642135-898C-4952-AF63-42FB1C8BE7FC}" srcOrd="0" destOrd="0" presId="urn:microsoft.com/office/officeart/2005/8/layout/radial6"/>
    <dgm:cxn modelId="{94D58097-612E-462C-BC70-56B449A4C92C}" srcId="{89225E6A-76F0-486B-A842-CD56D237D34D}" destId="{9EEA0C9F-7BE2-4BD3-909C-8C99D94193C6}" srcOrd="1" destOrd="0" parTransId="{7B151960-939B-4D60-B445-0A61881A581B}" sibTransId="{2C1DE5CE-7B9B-4115-A212-8B51AF87A808}"/>
    <dgm:cxn modelId="{2A554809-5D21-4247-B3D4-FBF7BFAE0ED2}" type="presOf" srcId="{2C1DE5CE-7B9B-4115-A212-8B51AF87A808}" destId="{26423937-1C03-40A2-8E3D-B2AF36980ADA}" srcOrd="0" destOrd="0" presId="urn:microsoft.com/office/officeart/2005/8/layout/radial6"/>
    <dgm:cxn modelId="{700E5981-9EB7-4E86-98B4-012F4BFF39CD}" type="presParOf" srcId="{FF74CDF0-86F6-4B29-AA13-91D969B5BCF2}" destId="{4160C907-16FB-4FF3-ABF4-5A964D48A162}" srcOrd="0" destOrd="0" presId="urn:microsoft.com/office/officeart/2005/8/layout/radial6"/>
    <dgm:cxn modelId="{67C65E93-90A3-400F-9413-E646B2406D19}" type="presParOf" srcId="{FF74CDF0-86F6-4B29-AA13-91D969B5BCF2}" destId="{6C66CFFA-92B6-4AB1-8C07-AEC12EC133C6}" srcOrd="1" destOrd="0" presId="urn:microsoft.com/office/officeart/2005/8/layout/radial6"/>
    <dgm:cxn modelId="{283DCC32-7D4F-42CD-92DD-127187FE8CF4}" type="presParOf" srcId="{FF74CDF0-86F6-4B29-AA13-91D969B5BCF2}" destId="{5EF933C2-EA98-46F9-8D7A-26D5794CE1DA}" srcOrd="2" destOrd="0" presId="urn:microsoft.com/office/officeart/2005/8/layout/radial6"/>
    <dgm:cxn modelId="{1BE379F8-499F-4E5D-B480-E9D2B4D08AE7}" type="presParOf" srcId="{FF74CDF0-86F6-4B29-AA13-91D969B5BCF2}" destId="{7C2CF2A9-B2D7-4AA4-809D-43CDDF6331C5}" srcOrd="3" destOrd="0" presId="urn:microsoft.com/office/officeart/2005/8/layout/radial6"/>
    <dgm:cxn modelId="{E2B57E5F-ED68-4869-8373-9FB579678F3F}" type="presParOf" srcId="{FF74CDF0-86F6-4B29-AA13-91D969B5BCF2}" destId="{161799DB-CFC6-403E-8980-A9FF23FECB0E}" srcOrd="4" destOrd="0" presId="urn:microsoft.com/office/officeart/2005/8/layout/radial6"/>
    <dgm:cxn modelId="{581D985C-62BD-4127-9092-E67C9246BD0A}" type="presParOf" srcId="{FF74CDF0-86F6-4B29-AA13-91D969B5BCF2}" destId="{08E6ED08-6140-4475-A3C1-F1FC7DA2C9ED}" srcOrd="5" destOrd="0" presId="urn:microsoft.com/office/officeart/2005/8/layout/radial6"/>
    <dgm:cxn modelId="{E03EAD52-F4A9-4A16-BD39-FE92E2E2BAFF}" type="presParOf" srcId="{FF74CDF0-86F6-4B29-AA13-91D969B5BCF2}" destId="{26423937-1C03-40A2-8E3D-B2AF36980ADA}" srcOrd="6" destOrd="0" presId="urn:microsoft.com/office/officeart/2005/8/layout/radial6"/>
    <dgm:cxn modelId="{50EC4080-D690-469B-808D-9296E6485DD3}" type="presParOf" srcId="{FF74CDF0-86F6-4B29-AA13-91D969B5BCF2}" destId="{C306ADF5-AB20-4D5E-8BE4-0D7165D937FA}" srcOrd="7" destOrd="0" presId="urn:microsoft.com/office/officeart/2005/8/layout/radial6"/>
    <dgm:cxn modelId="{1D11A9EB-DB80-49D0-BF51-33271FAE8AA5}" type="presParOf" srcId="{FF74CDF0-86F6-4B29-AA13-91D969B5BCF2}" destId="{92E527B8-C3ED-4F00-98BD-9D1A1F4A002C}" srcOrd="8" destOrd="0" presId="urn:microsoft.com/office/officeart/2005/8/layout/radial6"/>
    <dgm:cxn modelId="{CEE51443-EB1B-4DBE-B9C0-47EC66022F49}" type="presParOf" srcId="{FF74CDF0-86F6-4B29-AA13-91D969B5BCF2}" destId="{55642135-898C-4952-AF63-42FB1C8BE7F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CD3177-CE1F-495B-A2C4-CE6644BE5608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166DC8A-4BF6-4A41-AD4C-41F3E02AEEEF}">
      <dgm:prSet phldrT="[Text]"/>
      <dgm:spPr/>
      <dgm:t>
        <a:bodyPr/>
        <a:lstStyle/>
        <a:p>
          <a:r>
            <a:rPr lang="en-US" dirty="0" smtClean="0"/>
            <a:t>Scan</a:t>
          </a:r>
          <a:endParaRPr lang="en-US" dirty="0"/>
        </a:p>
      </dgm:t>
    </dgm:pt>
    <dgm:pt modelId="{B486C4C1-203A-4346-B944-40EA3B080FF0}" type="parTrans" cxnId="{D072FB55-959D-4007-9DF1-27B880B3E3D9}">
      <dgm:prSet/>
      <dgm:spPr/>
      <dgm:t>
        <a:bodyPr/>
        <a:lstStyle/>
        <a:p>
          <a:endParaRPr lang="en-US"/>
        </a:p>
      </dgm:t>
    </dgm:pt>
    <dgm:pt modelId="{18C5A8C1-4DA3-44F5-9B7C-5CF6D250F3EC}" type="sibTrans" cxnId="{D072FB55-959D-4007-9DF1-27B880B3E3D9}">
      <dgm:prSet/>
      <dgm:spPr/>
      <dgm:t>
        <a:bodyPr/>
        <a:lstStyle/>
        <a:p>
          <a:endParaRPr lang="en-US"/>
        </a:p>
      </dgm:t>
    </dgm:pt>
    <dgm:pt modelId="{44DEBB7B-70FF-4604-B835-8A7E21D7567D}">
      <dgm:prSet phldrT="[Text]"/>
      <dgm:spPr/>
      <dgm:t>
        <a:bodyPr/>
        <a:lstStyle/>
        <a:p>
          <a:r>
            <a:rPr lang="en-US" dirty="0" smtClean="0"/>
            <a:t>License 1</a:t>
          </a:r>
          <a:endParaRPr lang="en-US" dirty="0"/>
        </a:p>
      </dgm:t>
    </dgm:pt>
    <dgm:pt modelId="{BCF78DD9-C76A-48D3-93AE-3B85F07DBF71}" type="parTrans" cxnId="{04947E34-A4F8-4F61-BDF3-DF49154D93F4}">
      <dgm:prSet/>
      <dgm:spPr/>
      <dgm:t>
        <a:bodyPr/>
        <a:lstStyle/>
        <a:p>
          <a:endParaRPr lang="en-US"/>
        </a:p>
      </dgm:t>
    </dgm:pt>
    <dgm:pt modelId="{5D49F514-8BF9-4CE0-A185-3B00A593E466}" type="sibTrans" cxnId="{04947E34-A4F8-4F61-BDF3-DF49154D93F4}">
      <dgm:prSet/>
      <dgm:spPr/>
      <dgm:t>
        <a:bodyPr/>
        <a:lstStyle/>
        <a:p>
          <a:endParaRPr lang="en-US"/>
        </a:p>
      </dgm:t>
    </dgm:pt>
    <dgm:pt modelId="{5B5D9B54-B5C2-4EE8-842B-2D027E18897F}">
      <dgm:prSet phldrT="[Text]"/>
      <dgm:spPr/>
      <dgm:t>
        <a:bodyPr/>
        <a:lstStyle/>
        <a:p>
          <a:r>
            <a:rPr lang="en-US" dirty="0" smtClean="0"/>
            <a:t>License 2</a:t>
          </a:r>
          <a:endParaRPr lang="en-US" dirty="0"/>
        </a:p>
      </dgm:t>
    </dgm:pt>
    <dgm:pt modelId="{D23C3C8E-3D96-49BD-91EB-CEA65480EF3E}" type="parTrans" cxnId="{C4FE13D5-4592-4775-80DB-968A4AAFF2C7}">
      <dgm:prSet/>
      <dgm:spPr/>
      <dgm:t>
        <a:bodyPr/>
        <a:lstStyle/>
        <a:p>
          <a:endParaRPr lang="en-US"/>
        </a:p>
      </dgm:t>
    </dgm:pt>
    <dgm:pt modelId="{5C50D840-A910-48FD-AA14-E60E0A6FA754}" type="sibTrans" cxnId="{C4FE13D5-4592-4775-80DB-968A4AAFF2C7}">
      <dgm:prSet/>
      <dgm:spPr/>
      <dgm:t>
        <a:bodyPr/>
        <a:lstStyle/>
        <a:p>
          <a:endParaRPr lang="en-US"/>
        </a:p>
      </dgm:t>
    </dgm:pt>
    <dgm:pt modelId="{FAC9A343-A81D-4B97-A32C-4BC8CC4F997F}">
      <dgm:prSet phldrT="[Text]"/>
      <dgm:spPr/>
      <dgm:t>
        <a:bodyPr/>
        <a:lstStyle/>
        <a:p>
          <a:r>
            <a:rPr lang="en-US" dirty="0" smtClean="0"/>
            <a:t>Validate</a:t>
          </a:r>
          <a:endParaRPr lang="en-US" dirty="0"/>
        </a:p>
      </dgm:t>
    </dgm:pt>
    <dgm:pt modelId="{C3A65268-D57F-4FAC-B1C2-6F7908F0FBF8}" type="parTrans" cxnId="{EFB5A771-D179-4D9F-9C75-0ECC9AD5CBBF}">
      <dgm:prSet/>
      <dgm:spPr/>
      <dgm:t>
        <a:bodyPr/>
        <a:lstStyle/>
        <a:p>
          <a:endParaRPr lang="en-US"/>
        </a:p>
      </dgm:t>
    </dgm:pt>
    <dgm:pt modelId="{A69BA295-A503-499E-9D49-9652911BA622}" type="sibTrans" cxnId="{EFB5A771-D179-4D9F-9C75-0ECC9AD5CBBF}">
      <dgm:prSet/>
      <dgm:spPr/>
      <dgm:t>
        <a:bodyPr/>
        <a:lstStyle/>
        <a:p>
          <a:endParaRPr lang="en-US"/>
        </a:p>
      </dgm:t>
    </dgm:pt>
    <dgm:pt modelId="{6F56AF07-1128-4E45-BFB1-8EA6C9B2B90E}">
      <dgm:prSet phldrT="[Text]"/>
      <dgm:spPr/>
      <dgm:t>
        <a:bodyPr/>
        <a:lstStyle/>
        <a:p>
          <a:r>
            <a:rPr lang="en-US" dirty="0" smtClean="0"/>
            <a:t>License 1</a:t>
          </a:r>
          <a:endParaRPr lang="en-US" dirty="0"/>
        </a:p>
      </dgm:t>
    </dgm:pt>
    <dgm:pt modelId="{0117E00A-B792-45A8-A141-2A58FA51E6D3}" type="parTrans" cxnId="{DF402A93-033A-41A1-9F16-4A23804A3666}">
      <dgm:prSet/>
      <dgm:spPr/>
      <dgm:t>
        <a:bodyPr/>
        <a:lstStyle/>
        <a:p>
          <a:endParaRPr lang="en-US"/>
        </a:p>
      </dgm:t>
    </dgm:pt>
    <dgm:pt modelId="{B6C4128B-4F2D-44D4-9676-FA0953C3A5B8}" type="sibTrans" cxnId="{DF402A93-033A-41A1-9F16-4A23804A3666}">
      <dgm:prSet/>
      <dgm:spPr/>
      <dgm:t>
        <a:bodyPr/>
        <a:lstStyle/>
        <a:p>
          <a:endParaRPr lang="en-US"/>
        </a:p>
      </dgm:t>
    </dgm:pt>
    <dgm:pt modelId="{98F0AFFC-3688-4D4D-B311-8C5F5AEAB863}">
      <dgm:prSet phldrT="[Text]"/>
      <dgm:spPr/>
      <dgm:t>
        <a:bodyPr/>
        <a:lstStyle/>
        <a:p>
          <a:r>
            <a:rPr lang="en-US" dirty="0" smtClean="0"/>
            <a:t>License 2</a:t>
          </a:r>
          <a:endParaRPr lang="en-US" dirty="0"/>
        </a:p>
      </dgm:t>
    </dgm:pt>
    <dgm:pt modelId="{F1EE7BCE-79DD-4213-B3EE-4BC7C5D890A1}" type="parTrans" cxnId="{AFD32193-C5CF-4BC6-B8E6-874570C2F590}">
      <dgm:prSet/>
      <dgm:spPr/>
      <dgm:t>
        <a:bodyPr/>
        <a:lstStyle/>
        <a:p>
          <a:endParaRPr lang="en-US"/>
        </a:p>
      </dgm:t>
    </dgm:pt>
    <dgm:pt modelId="{687E960D-5BF2-486F-BD3A-6B0A9B9CA343}" type="sibTrans" cxnId="{AFD32193-C5CF-4BC6-B8E6-874570C2F590}">
      <dgm:prSet/>
      <dgm:spPr/>
      <dgm:t>
        <a:bodyPr/>
        <a:lstStyle/>
        <a:p>
          <a:endParaRPr lang="en-US"/>
        </a:p>
      </dgm:t>
    </dgm:pt>
    <dgm:pt modelId="{4D0F7EF9-9EFD-4C0F-A318-044D677E30D5}">
      <dgm:prSet phldrT="[Text]"/>
      <dgm:spPr/>
      <dgm:t>
        <a:bodyPr/>
        <a:lstStyle/>
        <a:p>
          <a:r>
            <a:rPr lang="en-US" dirty="0" smtClean="0"/>
            <a:t>Result</a:t>
          </a:r>
          <a:endParaRPr lang="en-US" dirty="0"/>
        </a:p>
      </dgm:t>
    </dgm:pt>
    <dgm:pt modelId="{F94145A2-16F9-43A2-8407-5EED8105DB7C}" type="parTrans" cxnId="{4384325D-F32B-4AC1-B271-B3C70F021773}">
      <dgm:prSet/>
      <dgm:spPr/>
      <dgm:t>
        <a:bodyPr/>
        <a:lstStyle/>
        <a:p>
          <a:endParaRPr lang="en-US"/>
        </a:p>
      </dgm:t>
    </dgm:pt>
    <dgm:pt modelId="{5F226035-E9FB-4B77-B8EE-8C2EB1A73AD3}" type="sibTrans" cxnId="{4384325D-F32B-4AC1-B271-B3C70F021773}">
      <dgm:prSet/>
      <dgm:spPr/>
      <dgm:t>
        <a:bodyPr/>
        <a:lstStyle/>
        <a:p>
          <a:endParaRPr lang="en-US"/>
        </a:p>
      </dgm:t>
    </dgm:pt>
    <dgm:pt modelId="{265DB5B8-0BAB-4495-9A2C-49A7D7ABD978}">
      <dgm:prSet phldrT="[Text]"/>
      <dgm:spPr/>
      <dgm:t>
        <a:bodyPr/>
        <a:lstStyle/>
        <a:p>
          <a:r>
            <a:rPr lang="en-US" dirty="0" smtClean="0"/>
            <a:t>Pass or Fail</a:t>
          </a:r>
          <a:endParaRPr lang="en-US" dirty="0"/>
        </a:p>
      </dgm:t>
    </dgm:pt>
    <dgm:pt modelId="{DE1C4883-AC56-466C-98D0-6635EDBB9D62}" type="parTrans" cxnId="{76E14444-BC32-44A7-BF86-74948BD42589}">
      <dgm:prSet/>
      <dgm:spPr/>
      <dgm:t>
        <a:bodyPr/>
        <a:lstStyle/>
        <a:p>
          <a:endParaRPr lang="en-US"/>
        </a:p>
      </dgm:t>
    </dgm:pt>
    <dgm:pt modelId="{066CE1FC-4C9A-4302-9D4B-3585200F6B61}" type="sibTrans" cxnId="{76E14444-BC32-44A7-BF86-74948BD42589}">
      <dgm:prSet/>
      <dgm:spPr/>
      <dgm:t>
        <a:bodyPr/>
        <a:lstStyle/>
        <a:p>
          <a:endParaRPr lang="en-US"/>
        </a:p>
      </dgm:t>
    </dgm:pt>
    <dgm:pt modelId="{D8D3E0C3-8666-49D0-BD54-95529BD55FD7}" type="pres">
      <dgm:prSet presAssocID="{F4CD3177-CE1F-495B-A2C4-CE6644BE560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262C3D-F7AC-4C2B-A3B5-504C939B698E}" type="pres">
      <dgm:prSet presAssocID="{2166DC8A-4BF6-4A41-AD4C-41F3E02AEEEF}" presName="compNode" presStyleCnt="0"/>
      <dgm:spPr/>
    </dgm:pt>
    <dgm:pt modelId="{CFBDBC7F-4FED-4839-97A1-C4E25613D7AA}" type="pres">
      <dgm:prSet presAssocID="{2166DC8A-4BF6-4A41-AD4C-41F3E02AEEEF}" presName="noGeometry" presStyleCnt="0"/>
      <dgm:spPr/>
    </dgm:pt>
    <dgm:pt modelId="{4B9A959A-7667-4EA4-9592-48E7A33262F0}" type="pres">
      <dgm:prSet presAssocID="{2166DC8A-4BF6-4A41-AD4C-41F3E02AEEEF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6F883-D231-4B8F-863E-82A77B3078C0}" type="pres">
      <dgm:prSet presAssocID="{2166DC8A-4BF6-4A41-AD4C-41F3E02AEEE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1EFDE193-F137-4756-9395-7EF6CFB26C2C}" type="pres">
      <dgm:prSet presAssocID="{2166DC8A-4BF6-4A41-AD4C-41F3E02AEEE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ADC23-84E5-454D-A93D-D40F47378EF3}" type="pres">
      <dgm:prSet presAssocID="{2166DC8A-4BF6-4A41-AD4C-41F3E02AEEEF}" presName="aSpace" presStyleCnt="0"/>
      <dgm:spPr/>
    </dgm:pt>
    <dgm:pt modelId="{D205B053-E653-4216-A6FB-2157B6682517}" type="pres">
      <dgm:prSet presAssocID="{FAC9A343-A81D-4B97-A32C-4BC8CC4F997F}" presName="compNode" presStyleCnt="0"/>
      <dgm:spPr/>
    </dgm:pt>
    <dgm:pt modelId="{8BAA353D-DA0F-4F0D-B8E7-14A5B04E3A5C}" type="pres">
      <dgm:prSet presAssocID="{FAC9A343-A81D-4B97-A32C-4BC8CC4F997F}" presName="noGeometry" presStyleCnt="0"/>
      <dgm:spPr/>
    </dgm:pt>
    <dgm:pt modelId="{939931B1-951F-4D9F-A362-9AC6BB570560}" type="pres">
      <dgm:prSet presAssocID="{FAC9A343-A81D-4B97-A32C-4BC8CC4F997F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45537-9686-48E2-9E6A-1FA2050667AF}" type="pres">
      <dgm:prSet presAssocID="{FAC9A343-A81D-4B97-A32C-4BC8CC4F997F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E8DE4627-3071-4978-9120-ED56C1F8279D}" type="pres">
      <dgm:prSet presAssocID="{FAC9A343-A81D-4B97-A32C-4BC8CC4F997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55C19-61E5-4C7A-B50C-1E67C7215089}" type="pres">
      <dgm:prSet presAssocID="{FAC9A343-A81D-4B97-A32C-4BC8CC4F997F}" presName="aSpace" presStyleCnt="0"/>
      <dgm:spPr/>
    </dgm:pt>
    <dgm:pt modelId="{923FE09C-B56D-4A7F-B8A0-5A92985AF84A}" type="pres">
      <dgm:prSet presAssocID="{4D0F7EF9-9EFD-4C0F-A318-044D677E30D5}" presName="compNode" presStyleCnt="0"/>
      <dgm:spPr/>
    </dgm:pt>
    <dgm:pt modelId="{F44E6089-0C26-466C-9552-E120E35E2A00}" type="pres">
      <dgm:prSet presAssocID="{4D0F7EF9-9EFD-4C0F-A318-044D677E30D5}" presName="noGeometry" presStyleCnt="0"/>
      <dgm:spPr/>
    </dgm:pt>
    <dgm:pt modelId="{3267998F-06A3-4652-8FC5-B80E9F33F6A8}" type="pres">
      <dgm:prSet presAssocID="{4D0F7EF9-9EFD-4C0F-A318-044D677E30D5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631F0-9296-44F6-8E89-AF0D33857553}" type="pres">
      <dgm:prSet presAssocID="{4D0F7EF9-9EFD-4C0F-A318-044D677E30D5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5AEB5481-0186-4D30-B578-3400EF5B32C6}" type="pres">
      <dgm:prSet presAssocID="{4D0F7EF9-9EFD-4C0F-A318-044D677E30D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5C81DD-10E4-41D1-8EDD-9E7080008BD1}" type="presOf" srcId="{5B5D9B54-B5C2-4EE8-842B-2D027E18897F}" destId="{9EE6F883-D231-4B8F-863E-82A77B3078C0}" srcOrd="1" destOrd="1" presId="urn:microsoft.com/office/officeart/2005/8/layout/hProcess6"/>
    <dgm:cxn modelId="{317ED1DC-F3CB-4EA5-BAA9-5C22D70F230A}" type="presOf" srcId="{FAC9A343-A81D-4B97-A32C-4BC8CC4F997F}" destId="{E8DE4627-3071-4978-9120-ED56C1F8279D}" srcOrd="0" destOrd="0" presId="urn:microsoft.com/office/officeart/2005/8/layout/hProcess6"/>
    <dgm:cxn modelId="{7EBAC5FD-FCAC-491F-8916-CABC15502AB3}" type="presOf" srcId="{265DB5B8-0BAB-4495-9A2C-49A7D7ABD978}" destId="{3267998F-06A3-4652-8FC5-B80E9F33F6A8}" srcOrd="0" destOrd="0" presId="urn:microsoft.com/office/officeart/2005/8/layout/hProcess6"/>
    <dgm:cxn modelId="{C4FE13D5-4592-4775-80DB-968A4AAFF2C7}" srcId="{2166DC8A-4BF6-4A41-AD4C-41F3E02AEEEF}" destId="{5B5D9B54-B5C2-4EE8-842B-2D027E18897F}" srcOrd="1" destOrd="0" parTransId="{D23C3C8E-3D96-49BD-91EB-CEA65480EF3E}" sibTransId="{5C50D840-A910-48FD-AA14-E60E0A6FA754}"/>
    <dgm:cxn modelId="{F48BE385-C291-4403-B5C0-9FD96CF372DE}" type="presOf" srcId="{44DEBB7B-70FF-4604-B835-8A7E21D7567D}" destId="{4B9A959A-7667-4EA4-9592-48E7A33262F0}" srcOrd="0" destOrd="0" presId="urn:microsoft.com/office/officeart/2005/8/layout/hProcess6"/>
    <dgm:cxn modelId="{819FF090-8101-48D1-8991-6718CE092E4E}" type="presOf" srcId="{6F56AF07-1128-4E45-BFB1-8EA6C9B2B90E}" destId="{939931B1-951F-4D9F-A362-9AC6BB570560}" srcOrd="0" destOrd="0" presId="urn:microsoft.com/office/officeart/2005/8/layout/hProcess6"/>
    <dgm:cxn modelId="{79758DFB-0ADC-4F6E-8D96-971CBF80AAEC}" type="presOf" srcId="{4D0F7EF9-9EFD-4C0F-A318-044D677E30D5}" destId="{5AEB5481-0186-4D30-B578-3400EF5B32C6}" srcOrd="0" destOrd="0" presId="urn:microsoft.com/office/officeart/2005/8/layout/hProcess6"/>
    <dgm:cxn modelId="{AB9BECC9-C34A-40FE-886E-6F0F02911D01}" type="presOf" srcId="{F4CD3177-CE1F-495B-A2C4-CE6644BE5608}" destId="{D8D3E0C3-8666-49D0-BD54-95529BD55FD7}" srcOrd="0" destOrd="0" presId="urn:microsoft.com/office/officeart/2005/8/layout/hProcess6"/>
    <dgm:cxn modelId="{EFB5A771-D179-4D9F-9C75-0ECC9AD5CBBF}" srcId="{F4CD3177-CE1F-495B-A2C4-CE6644BE5608}" destId="{FAC9A343-A81D-4B97-A32C-4BC8CC4F997F}" srcOrd="1" destOrd="0" parTransId="{C3A65268-D57F-4FAC-B1C2-6F7908F0FBF8}" sibTransId="{A69BA295-A503-499E-9D49-9652911BA622}"/>
    <dgm:cxn modelId="{87EA5040-26B5-4500-8BFB-88BBA717DD2F}" type="presOf" srcId="{6F56AF07-1128-4E45-BFB1-8EA6C9B2B90E}" destId="{D2745537-9686-48E2-9E6A-1FA2050667AF}" srcOrd="1" destOrd="0" presId="urn:microsoft.com/office/officeart/2005/8/layout/hProcess6"/>
    <dgm:cxn modelId="{E5ED465F-DD8A-43A6-9D82-F0B95E7C4819}" type="presOf" srcId="{98F0AFFC-3688-4D4D-B311-8C5F5AEAB863}" destId="{D2745537-9686-48E2-9E6A-1FA2050667AF}" srcOrd="1" destOrd="1" presId="urn:microsoft.com/office/officeart/2005/8/layout/hProcess6"/>
    <dgm:cxn modelId="{76E14444-BC32-44A7-BF86-74948BD42589}" srcId="{4D0F7EF9-9EFD-4C0F-A318-044D677E30D5}" destId="{265DB5B8-0BAB-4495-9A2C-49A7D7ABD978}" srcOrd="0" destOrd="0" parTransId="{DE1C4883-AC56-466C-98D0-6635EDBB9D62}" sibTransId="{066CE1FC-4C9A-4302-9D4B-3585200F6B61}"/>
    <dgm:cxn modelId="{D189DEA8-4B08-4F02-AAD1-1166D2A0334E}" type="presOf" srcId="{265DB5B8-0BAB-4495-9A2C-49A7D7ABD978}" destId="{4AE631F0-9296-44F6-8E89-AF0D33857553}" srcOrd="1" destOrd="0" presId="urn:microsoft.com/office/officeart/2005/8/layout/hProcess6"/>
    <dgm:cxn modelId="{4384325D-F32B-4AC1-B271-B3C70F021773}" srcId="{F4CD3177-CE1F-495B-A2C4-CE6644BE5608}" destId="{4D0F7EF9-9EFD-4C0F-A318-044D677E30D5}" srcOrd="2" destOrd="0" parTransId="{F94145A2-16F9-43A2-8407-5EED8105DB7C}" sibTransId="{5F226035-E9FB-4B77-B8EE-8C2EB1A73AD3}"/>
    <dgm:cxn modelId="{D072FB55-959D-4007-9DF1-27B880B3E3D9}" srcId="{F4CD3177-CE1F-495B-A2C4-CE6644BE5608}" destId="{2166DC8A-4BF6-4A41-AD4C-41F3E02AEEEF}" srcOrd="0" destOrd="0" parTransId="{B486C4C1-203A-4346-B944-40EA3B080FF0}" sibTransId="{18C5A8C1-4DA3-44F5-9B7C-5CF6D250F3EC}"/>
    <dgm:cxn modelId="{04947E34-A4F8-4F61-BDF3-DF49154D93F4}" srcId="{2166DC8A-4BF6-4A41-AD4C-41F3E02AEEEF}" destId="{44DEBB7B-70FF-4604-B835-8A7E21D7567D}" srcOrd="0" destOrd="0" parTransId="{BCF78DD9-C76A-48D3-93AE-3B85F07DBF71}" sibTransId="{5D49F514-8BF9-4CE0-A185-3B00A593E466}"/>
    <dgm:cxn modelId="{9D6407E5-F934-4524-A510-2F1499A60927}" type="presOf" srcId="{98F0AFFC-3688-4D4D-B311-8C5F5AEAB863}" destId="{939931B1-951F-4D9F-A362-9AC6BB570560}" srcOrd="0" destOrd="1" presId="urn:microsoft.com/office/officeart/2005/8/layout/hProcess6"/>
    <dgm:cxn modelId="{F288895F-9E72-41E0-8D3A-208E51E68A57}" type="presOf" srcId="{2166DC8A-4BF6-4A41-AD4C-41F3E02AEEEF}" destId="{1EFDE193-F137-4756-9395-7EF6CFB26C2C}" srcOrd="0" destOrd="0" presId="urn:microsoft.com/office/officeart/2005/8/layout/hProcess6"/>
    <dgm:cxn modelId="{E745FB57-42CD-41C9-80AD-DE3925291356}" type="presOf" srcId="{5B5D9B54-B5C2-4EE8-842B-2D027E18897F}" destId="{4B9A959A-7667-4EA4-9592-48E7A33262F0}" srcOrd="0" destOrd="1" presId="urn:microsoft.com/office/officeart/2005/8/layout/hProcess6"/>
    <dgm:cxn modelId="{DF402A93-033A-41A1-9F16-4A23804A3666}" srcId="{FAC9A343-A81D-4B97-A32C-4BC8CC4F997F}" destId="{6F56AF07-1128-4E45-BFB1-8EA6C9B2B90E}" srcOrd="0" destOrd="0" parTransId="{0117E00A-B792-45A8-A141-2A58FA51E6D3}" sibTransId="{B6C4128B-4F2D-44D4-9676-FA0953C3A5B8}"/>
    <dgm:cxn modelId="{0604D038-D016-4B0C-B7D1-F207539A1D91}" type="presOf" srcId="{44DEBB7B-70FF-4604-B835-8A7E21D7567D}" destId="{9EE6F883-D231-4B8F-863E-82A77B3078C0}" srcOrd="1" destOrd="0" presId="urn:microsoft.com/office/officeart/2005/8/layout/hProcess6"/>
    <dgm:cxn modelId="{AFD32193-C5CF-4BC6-B8E6-874570C2F590}" srcId="{FAC9A343-A81D-4B97-A32C-4BC8CC4F997F}" destId="{98F0AFFC-3688-4D4D-B311-8C5F5AEAB863}" srcOrd="1" destOrd="0" parTransId="{F1EE7BCE-79DD-4213-B3EE-4BC7C5D890A1}" sibTransId="{687E960D-5BF2-486F-BD3A-6B0A9B9CA343}"/>
    <dgm:cxn modelId="{4E244B75-024D-4DA9-A749-7C4674ECDE6B}" type="presParOf" srcId="{D8D3E0C3-8666-49D0-BD54-95529BD55FD7}" destId="{75262C3D-F7AC-4C2B-A3B5-504C939B698E}" srcOrd="0" destOrd="0" presId="urn:microsoft.com/office/officeart/2005/8/layout/hProcess6"/>
    <dgm:cxn modelId="{A11701C1-DE3C-43E5-84C0-CE094137BC5F}" type="presParOf" srcId="{75262C3D-F7AC-4C2B-A3B5-504C939B698E}" destId="{CFBDBC7F-4FED-4839-97A1-C4E25613D7AA}" srcOrd="0" destOrd="0" presId="urn:microsoft.com/office/officeart/2005/8/layout/hProcess6"/>
    <dgm:cxn modelId="{F03111CF-113C-4D39-A062-55E801993010}" type="presParOf" srcId="{75262C3D-F7AC-4C2B-A3B5-504C939B698E}" destId="{4B9A959A-7667-4EA4-9592-48E7A33262F0}" srcOrd="1" destOrd="0" presId="urn:microsoft.com/office/officeart/2005/8/layout/hProcess6"/>
    <dgm:cxn modelId="{569C9483-C921-4EB1-90CE-B25B67B29AC4}" type="presParOf" srcId="{75262C3D-F7AC-4C2B-A3B5-504C939B698E}" destId="{9EE6F883-D231-4B8F-863E-82A77B3078C0}" srcOrd="2" destOrd="0" presId="urn:microsoft.com/office/officeart/2005/8/layout/hProcess6"/>
    <dgm:cxn modelId="{AFC05AD4-41E1-456E-B2F7-1C90CB807D7B}" type="presParOf" srcId="{75262C3D-F7AC-4C2B-A3B5-504C939B698E}" destId="{1EFDE193-F137-4756-9395-7EF6CFB26C2C}" srcOrd="3" destOrd="0" presId="urn:microsoft.com/office/officeart/2005/8/layout/hProcess6"/>
    <dgm:cxn modelId="{46EB367A-C923-4BD9-9208-C1F6327A9CCB}" type="presParOf" srcId="{D8D3E0C3-8666-49D0-BD54-95529BD55FD7}" destId="{E7CADC23-84E5-454D-A93D-D40F47378EF3}" srcOrd="1" destOrd="0" presId="urn:microsoft.com/office/officeart/2005/8/layout/hProcess6"/>
    <dgm:cxn modelId="{2293608B-563F-4664-B58A-098AD712E4D8}" type="presParOf" srcId="{D8D3E0C3-8666-49D0-BD54-95529BD55FD7}" destId="{D205B053-E653-4216-A6FB-2157B6682517}" srcOrd="2" destOrd="0" presId="urn:microsoft.com/office/officeart/2005/8/layout/hProcess6"/>
    <dgm:cxn modelId="{EA0C1708-194F-4081-B621-42FCBBF7F1A5}" type="presParOf" srcId="{D205B053-E653-4216-A6FB-2157B6682517}" destId="{8BAA353D-DA0F-4F0D-B8E7-14A5B04E3A5C}" srcOrd="0" destOrd="0" presId="urn:microsoft.com/office/officeart/2005/8/layout/hProcess6"/>
    <dgm:cxn modelId="{E2BC549C-7677-49AD-9BE0-1664EF1C2333}" type="presParOf" srcId="{D205B053-E653-4216-A6FB-2157B6682517}" destId="{939931B1-951F-4D9F-A362-9AC6BB570560}" srcOrd="1" destOrd="0" presId="urn:microsoft.com/office/officeart/2005/8/layout/hProcess6"/>
    <dgm:cxn modelId="{85B5E535-CBB1-4CAC-A294-82321E124060}" type="presParOf" srcId="{D205B053-E653-4216-A6FB-2157B6682517}" destId="{D2745537-9686-48E2-9E6A-1FA2050667AF}" srcOrd="2" destOrd="0" presId="urn:microsoft.com/office/officeart/2005/8/layout/hProcess6"/>
    <dgm:cxn modelId="{77A2681B-70F1-48D5-B3C9-2CB5CE5D09E8}" type="presParOf" srcId="{D205B053-E653-4216-A6FB-2157B6682517}" destId="{E8DE4627-3071-4978-9120-ED56C1F8279D}" srcOrd="3" destOrd="0" presId="urn:microsoft.com/office/officeart/2005/8/layout/hProcess6"/>
    <dgm:cxn modelId="{1D40FA1B-AA46-46A6-948B-8784077150B1}" type="presParOf" srcId="{D8D3E0C3-8666-49D0-BD54-95529BD55FD7}" destId="{94E55C19-61E5-4C7A-B50C-1E67C7215089}" srcOrd="3" destOrd="0" presId="urn:microsoft.com/office/officeart/2005/8/layout/hProcess6"/>
    <dgm:cxn modelId="{430F9641-AF1F-4DF0-BCC6-CCC23BDE3D12}" type="presParOf" srcId="{D8D3E0C3-8666-49D0-BD54-95529BD55FD7}" destId="{923FE09C-B56D-4A7F-B8A0-5A92985AF84A}" srcOrd="4" destOrd="0" presId="urn:microsoft.com/office/officeart/2005/8/layout/hProcess6"/>
    <dgm:cxn modelId="{16413B38-BE90-4F30-B29C-2DEAF92A588B}" type="presParOf" srcId="{923FE09C-B56D-4A7F-B8A0-5A92985AF84A}" destId="{F44E6089-0C26-466C-9552-E120E35E2A00}" srcOrd="0" destOrd="0" presId="urn:microsoft.com/office/officeart/2005/8/layout/hProcess6"/>
    <dgm:cxn modelId="{BC7759D5-CDF7-4372-8E73-232EBA1F1DE2}" type="presParOf" srcId="{923FE09C-B56D-4A7F-B8A0-5A92985AF84A}" destId="{3267998F-06A3-4652-8FC5-B80E9F33F6A8}" srcOrd="1" destOrd="0" presId="urn:microsoft.com/office/officeart/2005/8/layout/hProcess6"/>
    <dgm:cxn modelId="{4CB06336-553C-4D9A-A9D4-4FE824616911}" type="presParOf" srcId="{923FE09C-B56D-4A7F-B8A0-5A92985AF84A}" destId="{4AE631F0-9296-44F6-8E89-AF0D33857553}" srcOrd="2" destOrd="0" presId="urn:microsoft.com/office/officeart/2005/8/layout/hProcess6"/>
    <dgm:cxn modelId="{F2525A12-415E-4945-B9C6-88B8ED9350F1}" type="presParOf" srcId="{923FE09C-B56D-4A7F-B8A0-5A92985AF84A}" destId="{5AEB5481-0186-4D30-B578-3400EF5B32C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FB46A-D0DF-41C6-8BCD-D37BDA0B5754}">
      <dsp:nvSpPr>
        <dsp:cNvPr id="0" name=""/>
        <dsp:cNvSpPr/>
      </dsp:nvSpPr>
      <dsp:spPr>
        <a:xfrm>
          <a:off x="8678435" y="2202050"/>
          <a:ext cx="242944" cy="2429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B797D-563F-4FD5-A9A8-78D70881A839}">
      <dsp:nvSpPr>
        <dsp:cNvPr id="0" name=""/>
        <dsp:cNvSpPr/>
      </dsp:nvSpPr>
      <dsp:spPr>
        <a:xfrm>
          <a:off x="8233178" y="2202050"/>
          <a:ext cx="242944" cy="242940"/>
        </a:xfrm>
        <a:prstGeom prst="ellipse">
          <a:avLst/>
        </a:prstGeom>
        <a:solidFill>
          <a:schemeClr val="accent3">
            <a:hueOff val="31162"/>
            <a:satOff val="810"/>
            <a:lumOff val="-636"/>
            <a:alphaOff val="0"/>
          </a:schemeClr>
        </a:solidFill>
        <a:ln w="38100" cap="flat" cmpd="thickThin" algn="ctr">
          <a:solidFill>
            <a:schemeClr val="accent3">
              <a:hueOff val="31162"/>
              <a:satOff val="810"/>
              <a:lumOff val="-6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88C83-9F2E-4BD6-BF4A-F587CA484534}">
      <dsp:nvSpPr>
        <dsp:cNvPr id="0" name=""/>
        <dsp:cNvSpPr/>
      </dsp:nvSpPr>
      <dsp:spPr>
        <a:xfrm>
          <a:off x="7787921" y="2202050"/>
          <a:ext cx="242944" cy="242940"/>
        </a:xfrm>
        <a:prstGeom prst="ellipse">
          <a:avLst/>
        </a:prstGeom>
        <a:solidFill>
          <a:schemeClr val="accent3">
            <a:hueOff val="62324"/>
            <a:satOff val="1621"/>
            <a:lumOff val="-1272"/>
            <a:alphaOff val="0"/>
          </a:schemeClr>
        </a:solidFill>
        <a:ln w="38100" cap="flat" cmpd="thickThin" algn="ctr">
          <a:solidFill>
            <a:schemeClr val="accent3">
              <a:hueOff val="62324"/>
              <a:satOff val="1621"/>
              <a:lumOff val="-12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9267E-A08A-4309-BA27-8E4AA8876BA8}">
      <dsp:nvSpPr>
        <dsp:cNvPr id="0" name=""/>
        <dsp:cNvSpPr/>
      </dsp:nvSpPr>
      <dsp:spPr>
        <a:xfrm>
          <a:off x="7343510" y="2202050"/>
          <a:ext cx="242944" cy="242940"/>
        </a:xfrm>
        <a:prstGeom prst="ellipse">
          <a:avLst/>
        </a:prstGeom>
        <a:solidFill>
          <a:schemeClr val="accent3">
            <a:hueOff val="93486"/>
            <a:satOff val="2431"/>
            <a:lumOff val="-1907"/>
            <a:alphaOff val="0"/>
          </a:schemeClr>
        </a:solidFill>
        <a:ln w="38100" cap="flat" cmpd="thickThin" algn="ctr">
          <a:solidFill>
            <a:schemeClr val="accent3">
              <a:hueOff val="93486"/>
              <a:satOff val="2431"/>
              <a:lumOff val="-19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81B1F-E8EA-48CA-B8CB-67450B2B5671}">
      <dsp:nvSpPr>
        <dsp:cNvPr id="0" name=""/>
        <dsp:cNvSpPr/>
      </dsp:nvSpPr>
      <dsp:spPr>
        <a:xfrm>
          <a:off x="6898252" y="2202050"/>
          <a:ext cx="242944" cy="242940"/>
        </a:xfrm>
        <a:prstGeom prst="ellipse">
          <a:avLst/>
        </a:prstGeom>
        <a:solidFill>
          <a:schemeClr val="accent3">
            <a:hueOff val="124648"/>
            <a:satOff val="3241"/>
            <a:lumOff val="-2543"/>
            <a:alphaOff val="0"/>
          </a:schemeClr>
        </a:solidFill>
        <a:ln w="38100" cap="flat" cmpd="thickThin" algn="ctr">
          <a:solidFill>
            <a:schemeClr val="accent3">
              <a:hueOff val="124648"/>
              <a:satOff val="3241"/>
              <a:lumOff val="-25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26700-671E-4B70-9CC2-56B417B7A9D2}">
      <dsp:nvSpPr>
        <dsp:cNvPr id="0" name=""/>
        <dsp:cNvSpPr/>
      </dsp:nvSpPr>
      <dsp:spPr>
        <a:xfrm>
          <a:off x="6210050" y="2080580"/>
          <a:ext cx="485889" cy="486281"/>
        </a:xfrm>
        <a:prstGeom prst="ellipse">
          <a:avLst/>
        </a:prstGeom>
        <a:solidFill>
          <a:schemeClr val="accent3">
            <a:hueOff val="155810"/>
            <a:satOff val="4052"/>
            <a:lumOff val="-3179"/>
            <a:alphaOff val="0"/>
          </a:schemeClr>
        </a:solidFill>
        <a:ln w="38100" cap="flat" cmpd="thickThin" algn="ctr">
          <a:solidFill>
            <a:schemeClr val="accent3">
              <a:hueOff val="155810"/>
              <a:satOff val="4052"/>
              <a:lumOff val="-31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1AED7-4F35-4CE8-BA8F-199A7EC3A15B}">
      <dsp:nvSpPr>
        <dsp:cNvPr id="0" name=""/>
        <dsp:cNvSpPr/>
      </dsp:nvSpPr>
      <dsp:spPr>
        <a:xfrm>
          <a:off x="8282275" y="1700186"/>
          <a:ext cx="242944" cy="242940"/>
        </a:xfrm>
        <a:prstGeom prst="ellipse">
          <a:avLst/>
        </a:prstGeom>
        <a:solidFill>
          <a:schemeClr val="accent3">
            <a:hueOff val="186972"/>
            <a:satOff val="4862"/>
            <a:lumOff val="-3815"/>
            <a:alphaOff val="0"/>
          </a:schemeClr>
        </a:solidFill>
        <a:ln w="38100" cap="flat" cmpd="thickThin" algn="ctr">
          <a:solidFill>
            <a:schemeClr val="accent3">
              <a:hueOff val="186972"/>
              <a:satOff val="4862"/>
              <a:lumOff val="-3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DC71C-A012-4757-AA5E-20C75EFDDCF6}">
      <dsp:nvSpPr>
        <dsp:cNvPr id="0" name=""/>
        <dsp:cNvSpPr/>
      </dsp:nvSpPr>
      <dsp:spPr>
        <a:xfrm>
          <a:off x="8282275" y="2707511"/>
          <a:ext cx="242944" cy="242940"/>
        </a:xfrm>
        <a:prstGeom prst="ellipse">
          <a:avLst/>
        </a:prstGeom>
        <a:solidFill>
          <a:schemeClr val="accent3">
            <a:hueOff val="218134"/>
            <a:satOff val="5672"/>
            <a:lumOff val="-4451"/>
            <a:alphaOff val="0"/>
          </a:schemeClr>
        </a:solidFill>
        <a:ln w="38100" cap="flat" cmpd="thickThin" algn="ctr">
          <a:solidFill>
            <a:schemeClr val="accent3">
              <a:hueOff val="218134"/>
              <a:satOff val="5672"/>
              <a:lumOff val="-4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A18A0-764C-4978-A397-5A9417C1ED84}">
      <dsp:nvSpPr>
        <dsp:cNvPr id="0" name=""/>
        <dsp:cNvSpPr/>
      </dsp:nvSpPr>
      <dsp:spPr>
        <a:xfrm>
          <a:off x="8498978" y="1918353"/>
          <a:ext cx="242944" cy="242940"/>
        </a:xfrm>
        <a:prstGeom prst="ellipse">
          <a:avLst/>
        </a:prstGeom>
        <a:solidFill>
          <a:schemeClr val="accent3">
            <a:hueOff val="249296"/>
            <a:satOff val="6483"/>
            <a:lumOff val="-5087"/>
            <a:alphaOff val="0"/>
          </a:schemeClr>
        </a:solidFill>
        <a:ln w="38100" cap="flat" cmpd="thickThin" algn="ctr">
          <a:solidFill>
            <a:schemeClr val="accent3">
              <a:hueOff val="249296"/>
              <a:satOff val="6483"/>
              <a:lumOff val="-50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8F731-7B4C-417B-8FFC-EBCFC24271BA}">
      <dsp:nvSpPr>
        <dsp:cNvPr id="0" name=""/>
        <dsp:cNvSpPr/>
      </dsp:nvSpPr>
      <dsp:spPr>
        <a:xfrm>
          <a:off x="8513368" y="2490542"/>
          <a:ext cx="242944" cy="242940"/>
        </a:xfrm>
        <a:prstGeom prst="ellipse">
          <a:avLst/>
        </a:prstGeom>
        <a:solidFill>
          <a:schemeClr val="accent3">
            <a:hueOff val="280458"/>
            <a:satOff val="7293"/>
            <a:lumOff val="-5722"/>
            <a:alphaOff val="0"/>
          </a:schemeClr>
        </a:solidFill>
        <a:ln w="38100" cap="flat" cmpd="thickThin" algn="ctr">
          <a:solidFill>
            <a:schemeClr val="accent3">
              <a:hueOff val="280458"/>
              <a:satOff val="7293"/>
              <a:lumOff val="-5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8801A-4F9F-4ECB-B01B-359594BBAE7F}">
      <dsp:nvSpPr>
        <dsp:cNvPr id="0" name=""/>
        <dsp:cNvSpPr/>
      </dsp:nvSpPr>
      <dsp:spPr>
        <a:xfrm>
          <a:off x="3548664" y="1093633"/>
          <a:ext cx="2459919" cy="2460175"/>
        </a:xfrm>
        <a:prstGeom prst="ellipse">
          <a:avLst/>
        </a:prstGeom>
        <a:solidFill>
          <a:schemeClr val="accent3">
            <a:hueOff val="311620"/>
            <a:satOff val="8103"/>
            <a:lumOff val="-6358"/>
            <a:alphaOff val="0"/>
          </a:schemeClr>
        </a:solidFill>
        <a:ln w="38100" cap="flat" cmpd="thickThin" algn="ctr">
          <a:solidFill>
            <a:schemeClr val="accent3">
              <a:hueOff val="311620"/>
              <a:satOff val="8103"/>
              <a:lumOff val="-6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blackbox</a:t>
          </a:r>
          <a:r>
            <a:rPr lang="en-US" sz="3100" kern="1200" dirty="0" smtClean="0"/>
            <a:t> testing against a target</a:t>
          </a:r>
          <a:endParaRPr lang="en-US" sz="3100" kern="1200" dirty="0"/>
        </a:p>
      </dsp:txBody>
      <dsp:txXfrm>
        <a:off x="3908911" y="1453917"/>
        <a:ext cx="1739425" cy="1739607"/>
      </dsp:txXfrm>
    </dsp:sp>
    <dsp:sp modelId="{A2BA843C-CE7B-435B-A498-51461927516B}">
      <dsp:nvSpPr>
        <dsp:cNvPr id="0" name=""/>
        <dsp:cNvSpPr/>
      </dsp:nvSpPr>
      <dsp:spPr>
        <a:xfrm>
          <a:off x="3364974" y="883457"/>
          <a:ext cx="485889" cy="486281"/>
        </a:xfrm>
        <a:prstGeom prst="ellipse">
          <a:avLst/>
        </a:prstGeom>
        <a:solidFill>
          <a:schemeClr val="accent3">
            <a:hueOff val="342782"/>
            <a:satOff val="8914"/>
            <a:lumOff val="-6994"/>
            <a:alphaOff val="0"/>
          </a:schemeClr>
        </a:solidFill>
        <a:ln w="38100" cap="flat" cmpd="thickThin" algn="ctr">
          <a:solidFill>
            <a:schemeClr val="accent3">
              <a:hueOff val="342782"/>
              <a:satOff val="8914"/>
              <a:lumOff val="-6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7BB3E-1FFD-4333-BAD4-47FB8658F817}">
      <dsp:nvSpPr>
        <dsp:cNvPr id="0" name=""/>
        <dsp:cNvSpPr/>
      </dsp:nvSpPr>
      <dsp:spPr>
        <a:xfrm>
          <a:off x="3053464" y="626931"/>
          <a:ext cx="242944" cy="242940"/>
        </a:xfrm>
        <a:prstGeom prst="ellipse">
          <a:avLst/>
        </a:prstGeom>
        <a:solidFill>
          <a:schemeClr val="accent3">
            <a:hueOff val="373944"/>
            <a:satOff val="9724"/>
            <a:lumOff val="-7630"/>
            <a:alphaOff val="0"/>
          </a:schemeClr>
        </a:solidFill>
        <a:ln w="38100" cap="flat" cmpd="thickThin" algn="ctr">
          <a:solidFill>
            <a:schemeClr val="accent3">
              <a:hueOff val="373944"/>
              <a:satOff val="9724"/>
              <a:lumOff val="-76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FCD39-B11D-431F-A2C8-71F2342092A6}">
      <dsp:nvSpPr>
        <dsp:cNvPr id="0" name=""/>
        <dsp:cNvSpPr/>
      </dsp:nvSpPr>
      <dsp:spPr>
        <a:xfrm>
          <a:off x="2534561" y="626931"/>
          <a:ext cx="242944" cy="242940"/>
        </a:xfrm>
        <a:prstGeom prst="ellipse">
          <a:avLst/>
        </a:prstGeom>
        <a:solidFill>
          <a:schemeClr val="accent3">
            <a:hueOff val="405106"/>
            <a:satOff val="10534"/>
            <a:lumOff val="-8266"/>
            <a:alphaOff val="0"/>
          </a:schemeClr>
        </a:solidFill>
        <a:ln w="38100" cap="flat" cmpd="thickThin" algn="ctr">
          <a:solidFill>
            <a:schemeClr val="accent3">
              <a:hueOff val="405106"/>
              <a:satOff val="10534"/>
              <a:lumOff val="-82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53B49-B513-4330-B08B-67610A95FC44}">
      <dsp:nvSpPr>
        <dsp:cNvPr id="0" name=""/>
        <dsp:cNvSpPr/>
      </dsp:nvSpPr>
      <dsp:spPr>
        <a:xfrm>
          <a:off x="2015658" y="626931"/>
          <a:ext cx="242944" cy="242940"/>
        </a:xfrm>
        <a:prstGeom prst="ellipse">
          <a:avLst/>
        </a:prstGeom>
        <a:solidFill>
          <a:schemeClr val="accent3">
            <a:hueOff val="436268"/>
            <a:satOff val="11345"/>
            <a:lumOff val="-8901"/>
            <a:alphaOff val="0"/>
          </a:schemeClr>
        </a:solidFill>
        <a:ln w="38100" cap="flat" cmpd="thickThin" algn="ctr">
          <a:solidFill>
            <a:schemeClr val="accent3">
              <a:hueOff val="436268"/>
              <a:satOff val="11345"/>
              <a:lumOff val="-89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B339C-3B7A-4548-8F91-186AF6BA52FF}">
      <dsp:nvSpPr>
        <dsp:cNvPr id="0" name=""/>
        <dsp:cNvSpPr/>
      </dsp:nvSpPr>
      <dsp:spPr>
        <a:xfrm>
          <a:off x="1496756" y="626931"/>
          <a:ext cx="242944" cy="242940"/>
        </a:xfrm>
        <a:prstGeom prst="ellipse">
          <a:avLst/>
        </a:prstGeom>
        <a:solidFill>
          <a:schemeClr val="accent3">
            <a:hueOff val="467430"/>
            <a:satOff val="12155"/>
            <a:lumOff val="-9537"/>
            <a:alphaOff val="0"/>
          </a:schemeClr>
        </a:solidFill>
        <a:ln w="38100" cap="flat" cmpd="thickThin" algn="ctr">
          <a:solidFill>
            <a:schemeClr val="accent3">
              <a:hueOff val="467430"/>
              <a:satOff val="12155"/>
              <a:lumOff val="-9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F0CC6-E692-4C06-909A-166F106FC180}">
      <dsp:nvSpPr>
        <dsp:cNvPr id="0" name=""/>
        <dsp:cNvSpPr/>
      </dsp:nvSpPr>
      <dsp:spPr>
        <a:xfrm>
          <a:off x="977007" y="626931"/>
          <a:ext cx="242944" cy="242940"/>
        </a:xfrm>
        <a:prstGeom prst="ellipse">
          <a:avLst/>
        </a:prstGeom>
        <a:solidFill>
          <a:schemeClr val="accent3">
            <a:hueOff val="498592"/>
            <a:satOff val="12965"/>
            <a:lumOff val="-10173"/>
            <a:alphaOff val="0"/>
          </a:schemeClr>
        </a:solidFill>
        <a:ln w="38100" cap="flat" cmpd="thickThin" algn="ctr">
          <a:solidFill>
            <a:schemeClr val="accent3">
              <a:hueOff val="498592"/>
              <a:satOff val="12965"/>
              <a:lumOff val="-101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1ACA7-BEA4-4F40-BE1B-F532DE0EDB41}">
      <dsp:nvSpPr>
        <dsp:cNvPr id="0" name=""/>
        <dsp:cNvSpPr/>
      </dsp:nvSpPr>
      <dsp:spPr>
        <a:xfrm>
          <a:off x="458104" y="626931"/>
          <a:ext cx="242944" cy="242940"/>
        </a:xfrm>
        <a:prstGeom prst="ellipse">
          <a:avLst/>
        </a:prstGeom>
        <a:solidFill>
          <a:schemeClr val="accent3">
            <a:hueOff val="529753"/>
            <a:satOff val="13776"/>
            <a:lumOff val="-10809"/>
            <a:alphaOff val="0"/>
          </a:schemeClr>
        </a:solidFill>
        <a:ln w="38100" cap="flat" cmpd="thickThin" algn="ctr">
          <a:solidFill>
            <a:schemeClr val="accent3">
              <a:hueOff val="529753"/>
              <a:satOff val="13776"/>
              <a:lumOff val="-108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88032-E60F-4FFE-B5A4-F1D883C54D8C}">
      <dsp:nvSpPr>
        <dsp:cNvPr id="0" name=""/>
        <dsp:cNvSpPr/>
      </dsp:nvSpPr>
      <dsp:spPr>
        <a:xfrm>
          <a:off x="456411" y="0"/>
          <a:ext cx="2847615" cy="62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Test Suite 1</a:t>
          </a:r>
          <a:endParaRPr lang="en-US" sz="3100" kern="1200" dirty="0"/>
        </a:p>
      </dsp:txBody>
      <dsp:txXfrm>
        <a:off x="456411" y="0"/>
        <a:ext cx="2847615" cy="624933"/>
      </dsp:txXfrm>
    </dsp:sp>
    <dsp:sp modelId="{FFAE3D97-434A-4473-A58F-BA4038063FEF}">
      <dsp:nvSpPr>
        <dsp:cNvPr id="0" name=""/>
        <dsp:cNvSpPr/>
      </dsp:nvSpPr>
      <dsp:spPr>
        <a:xfrm>
          <a:off x="2860462" y="2080580"/>
          <a:ext cx="485889" cy="486281"/>
        </a:xfrm>
        <a:prstGeom prst="ellipse">
          <a:avLst/>
        </a:prstGeom>
        <a:solidFill>
          <a:schemeClr val="accent3">
            <a:hueOff val="623239"/>
            <a:satOff val="16207"/>
            <a:lumOff val="-12716"/>
            <a:alphaOff val="0"/>
          </a:schemeClr>
        </a:solidFill>
        <a:ln w="38100" cap="flat" cmpd="thickThin" algn="ctr">
          <a:solidFill>
            <a:schemeClr val="accent3">
              <a:hueOff val="623239"/>
              <a:satOff val="16207"/>
              <a:lumOff val="-12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E1BDB-E958-4D2C-90E5-0F7A199803D7}">
      <dsp:nvSpPr>
        <dsp:cNvPr id="0" name=""/>
        <dsp:cNvSpPr/>
      </dsp:nvSpPr>
      <dsp:spPr>
        <a:xfrm>
          <a:off x="2379652" y="2202050"/>
          <a:ext cx="242944" cy="242940"/>
        </a:xfrm>
        <a:prstGeom prst="ellipse">
          <a:avLst/>
        </a:prstGeom>
        <a:solidFill>
          <a:schemeClr val="accent3">
            <a:hueOff val="654401"/>
            <a:satOff val="17017"/>
            <a:lumOff val="-13352"/>
            <a:alphaOff val="0"/>
          </a:schemeClr>
        </a:solidFill>
        <a:ln w="38100" cap="flat" cmpd="thickThin" algn="ctr">
          <a:solidFill>
            <a:schemeClr val="accent3">
              <a:hueOff val="654401"/>
              <a:satOff val="17017"/>
              <a:lumOff val="-13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9DC85-0217-4A4E-B3E5-70CFE9836E11}">
      <dsp:nvSpPr>
        <dsp:cNvPr id="0" name=""/>
        <dsp:cNvSpPr/>
      </dsp:nvSpPr>
      <dsp:spPr>
        <a:xfrm>
          <a:off x="1899688" y="2202050"/>
          <a:ext cx="242944" cy="242940"/>
        </a:xfrm>
        <a:prstGeom prst="ellipse">
          <a:avLst/>
        </a:prstGeom>
        <a:solidFill>
          <a:schemeClr val="accent3">
            <a:hueOff val="685563"/>
            <a:satOff val="17827"/>
            <a:lumOff val="-13988"/>
            <a:alphaOff val="0"/>
          </a:schemeClr>
        </a:solidFill>
        <a:ln w="38100" cap="flat" cmpd="thickThin" algn="ctr">
          <a:solidFill>
            <a:schemeClr val="accent3">
              <a:hueOff val="685563"/>
              <a:satOff val="17827"/>
              <a:lumOff val="-139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E3DC6-2BC1-485F-81C7-8838D49BE563}">
      <dsp:nvSpPr>
        <dsp:cNvPr id="0" name=""/>
        <dsp:cNvSpPr/>
      </dsp:nvSpPr>
      <dsp:spPr>
        <a:xfrm>
          <a:off x="1418878" y="2202050"/>
          <a:ext cx="242944" cy="242940"/>
        </a:xfrm>
        <a:prstGeom prst="ellipse">
          <a:avLst/>
        </a:prstGeom>
        <a:solidFill>
          <a:schemeClr val="accent3">
            <a:hueOff val="716725"/>
            <a:satOff val="18638"/>
            <a:lumOff val="-14624"/>
            <a:alphaOff val="0"/>
          </a:schemeClr>
        </a:solidFill>
        <a:ln w="38100" cap="flat" cmpd="thickThin" algn="ctr">
          <a:solidFill>
            <a:schemeClr val="accent3">
              <a:hueOff val="716725"/>
              <a:satOff val="18638"/>
              <a:lumOff val="-146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8852B-6A6D-4A5F-A01A-2FF8F9FA5CFF}">
      <dsp:nvSpPr>
        <dsp:cNvPr id="0" name=""/>
        <dsp:cNvSpPr/>
      </dsp:nvSpPr>
      <dsp:spPr>
        <a:xfrm>
          <a:off x="938914" y="2202050"/>
          <a:ext cx="242944" cy="242940"/>
        </a:xfrm>
        <a:prstGeom prst="ellipse">
          <a:avLst/>
        </a:prstGeom>
        <a:solidFill>
          <a:schemeClr val="accent3">
            <a:hueOff val="747887"/>
            <a:satOff val="19448"/>
            <a:lumOff val="-15260"/>
            <a:alphaOff val="0"/>
          </a:schemeClr>
        </a:solidFill>
        <a:ln w="38100" cap="flat" cmpd="thickThin" algn="ctr">
          <a:solidFill>
            <a:schemeClr val="accent3">
              <a:hueOff val="747887"/>
              <a:satOff val="19448"/>
              <a:lumOff val="-152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51DE9-7302-4D43-8787-0FF0E0D73421}">
      <dsp:nvSpPr>
        <dsp:cNvPr id="0" name=""/>
        <dsp:cNvSpPr/>
      </dsp:nvSpPr>
      <dsp:spPr>
        <a:xfrm>
          <a:off x="458104" y="2202050"/>
          <a:ext cx="242944" cy="242940"/>
        </a:xfrm>
        <a:prstGeom prst="ellipse">
          <a:avLst/>
        </a:prstGeom>
        <a:solidFill>
          <a:schemeClr val="accent3">
            <a:hueOff val="779049"/>
            <a:satOff val="20258"/>
            <a:lumOff val="-15895"/>
            <a:alphaOff val="0"/>
          </a:schemeClr>
        </a:solidFill>
        <a:ln w="38100" cap="flat" cmpd="thickThin" algn="ctr">
          <a:solidFill>
            <a:schemeClr val="accent3">
              <a:hueOff val="779049"/>
              <a:satOff val="20258"/>
              <a:lumOff val="-158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C3458-4B47-4064-B870-AEAB367730E0}">
      <dsp:nvSpPr>
        <dsp:cNvPr id="0" name=""/>
        <dsp:cNvSpPr/>
      </dsp:nvSpPr>
      <dsp:spPr>
        <a:xfrm>
          <a:off x="456411" y="1580313"/>
          <a:ext cx="2153488" cy="62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Test Suite 2</a:t>
          </a:r>
          <a:endParaRPr lang="en-US" sz="3100" kern="1200" dirty="0"/>
        </a:p>
      </dsp:txBody>
      <dsp:txXfrm>
        <a:off x="456411" y="1580313"/>
        <a:ext cx="2153488" cy="624933"/>
      </dsp:txXfrm>
    </dsp:sp>
    <dsp:sp modelId="{6A0A151B-F2E6-4F84-BC74-6ED65842B0CA}">
      <dsp:nvSpPr>
        <dsp:cNvPr id="0" name=""/>
        <dsp:cNvSpPr/>
      </dsp:nvSpPr>
      <dsp:spPr>
        <a:xfrm>
          <a:off x="3364974" y="3257724"/>
          <a:ext cx="485889" cy="486281"/>
        </a:xfrm>
        <a:prstGeom prst="ellipse">
          <a:avLst/>
        </a:prstGeom>
        <a:solidFill>
          <a:schemeClr val="accent3">
            <a:hueOff val="841373"/>
            <a:satOff val="21879"/>
            <a:lumOff val="-17167"/>
            <a:alphaOff val="0"/>
          </a:schemeClr>
        </a:solidFill>
        <a:ln w="38100" cap="flat" cmpd="thickThin" algn="ctr">
          <a:solidFill>
            <a:schemeClr val="accent3">
              <a:hueOff val="841373"/>
              <a:satOff val="21879"/>
              <a:lumOff val="-171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15FAC-137C-4C22-9F63-08B209F58D55}">
      <dsp:nvSpPr>
        <dsp:cNvPr id="0" name=""/>
        <dsp:cNvSpPr/>
      </dsp:nvSpPr>
      <dsp:spPr>
        <a:xfrm>
          <a:off x="3053464" y="3752796"/>
          <a:ext cx="242944" cy="242940"/>
        </a:xfrm>
        <a:prstGeom prst="ellipse">
          <a:avLst/>
        </a:prstGeom>
        <a:solidFill>
          <a:schemeClr val="accent3">
            <a:hueOff val="872535"/>
            <a:satOff val="22689"/>
            <a:lumOff val="-17803"/>
            <a:alphaOff val="0"/>
          </a:schemeClr>
        </a:solidFill>
        <a:ln w="38100" cap="flat" cmpd="thickThin" algn="ctr">
          <a:solidFill>
            <a:schemeClr val="accent3">
              <a:hueOff val="872535"/>
              <a:satOff val="22689"/>
              <a:lumOff val="-17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67A89-69BC-445A-8D98-E366854BAD59}">
      <dsp:nvSpPr>
        <dsp:cNvPr id="0" name=""/>
        <dsp:cNvSpPr/>
      </dsp:nvSpPr>
      <dsp:spPr>
        <a:xfrm>
          <a:off x="2534561" y="3752796"/>
          <a:ext cx="242944" cy="242940"/>
        </a:xfrm>
        <a:prstGeom prst="ellipse">
          <a:avLst/>
        </a:prstGeom>
        <a:solidFill>
          <a:schemeClr val="accent3">
            <a:hueOff val="903697"/>
            <a:satOff val="23500"/>
            <a:lumOff val="-18439"/>
            <a:alphaOff val="0"/>
          </a:schemeClr>
        </a:solidFill>
        <a:ln w="38100" cap="flat" cmpd="thickThin" algn="ctr">
          <a:solidFill>
            <a:schemeClr val="accent3">
              <a:hueOff val="903697"/>
              <a:satOff val="23500"/>
              <a:lumOff val="-18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482B9-EA20-45CB-B489-68248A0F3CB0}">
      <dsp:nvSpPr>
        <dsp:cNvPr id="0" name=""/>
        <dsp:cNvSpPr/>
      </dsp:nvSpPr>
      <dsp:spPr>
        <a:xfrm>
          <a:off x="2015658" y="3752796"/>
          <a:ext cx="242944" cy="242940"/>
        </a:xfrm>
        <a:prstGeom prst="ellipse">
          <a:avLst/>
        </a:prstGeom>
        <a:solidFill>
          <a:schemeClr val="accent3">
            <a:hueOff val="934859"/>
            <a:satOff val="24310"/>
            <a:lumOff val="-19075"/>
            <a:alphaOff val="0"/>
          </a:schemeClr>
        </a:solidFill>
        <a:ln w="38100" cap="flat" cmpd="thickThin" algn="ctr">
          <a:solidFill>
            <a:schemeClr val="accent3">
              <a:hueOff val="934859"/>
              <a:satOff val="24310"/>
              <a:lumOff val="-19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957C2-044E-480C-A5B4-3DEFD7186D8C}">
      <dsp:nvSpPr>
        <dsp:cNvPr id="0" name=""/>
        <dsp:cNvSpPr/>
      </dsp:nvSpPr>
      <dsp:spPr>
        <a:xfrm>
          <a:off x="1496756" y="3752796"/>
          <a:ext cx="242944" cy="242940"/>
        </a:xfrm>
        <a:prstGeom prst="ellipse">
          <a:avLst/>
        </a:prstGeom>
        <a:solidFill>
          <a:schemeClr val="accent3">
            <a:hueOff val="966021"/>
            <a:satOff val="25120"/>
            <a:lumOff val="-19710"/>
            <a:alphaOff val="0"/>
          </a:schemeClr>
        </a:solidFill>
        <a:ln w="38100" cap="flat" cmpd="thickThin" algn="ctr">
          <a:solidFill>
            <a:schemeClr val="accent3">
              <a:hueOff val="966021"/>
              <a:satOff val="25120"/>
              <a:lumOff val="-19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F5F07-BC10-4AA7-9A1E-1C877ABA6C28}">
      <dsp:nvSpPr>
        <dsp:cNvPr id="0" name=""/>
        <dsp:cNvSpPr/>
      </dsp:nvSpPr>
      <dsp:spPr>
        <a:xfrm>
          <a:off x="977007" y="3752796"/>
          <a:ext cx="242944" cy="242940"/>
        </a:xfrm>
        <a:prstGeom prst="ellipse">
          <a:avLst/>
        </a:prstGeom>
        <a:solidFill>
          <a:schemeClr val="accent3">
            <a:hueOff val="997183"/>
            <a:satOff val="25931"/>
            <a:lumOff val="-20346"/>
            <a:alphaOff val="0"/>
          </a:schemeClr>
        </a:solidFill>
        <a:ln w="38100" cap="flat" cmpd="thickThin" algn="ctr">
          <a:solidFill>
            <a:schemeClr val="accent3">
              <a:hueOff val="997183"/>
              <a:satOff val="25931"/>
              <a:lumOff val="-203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2A721-C561-4050-9878-361621E429C5}">
      <dsp:nvSpPr>
        <dsp:cNvPr id="0" name=""/>
        <dsp:cNvSpPr/>
      </dsp:nvSpPr>
      <dsp:spPr>
        <a:xfrm>
          <a:off x="458104" y="3752796"/>
          <a:ext cx="242944" cy="242940"/>
        </a:xfrm>
        <a:prstGeom prst="ellipse">
          <a:avLst/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 w="38100" cap="flat" cmpd="thickThin" algn="ctr">
          <a:solidFill>
            <a:schemeClr val="accent3">
              <a:hueOff val="1028345"/>
              <a:satOff val="26741"/>
              <a:lumOff val="-209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3CD89-7E56-40F9-B837-BCE1DFF5118C}">
      <dsp:nvSpPr>
        <dsp:cNvPr id="0" name=""/>
        <dsp:cNvSpPr/>
      </dsp:nvSpPr>
      <dsp:spPr>
        <a:xfrm>
          <a:off x="456411" y="3125465"/>
          <a:ext cx="2847615" cy="62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Test Suite 3</a:t>
          </a:r>
          <a:endParaRPr lang="en-US" sz="3100" kern="1200" dirty="0"/>
        </a:p>
      </dsp:txBody>
      <dsp:txXfrm>
        <a:off x="456411" y="3125465"/>
        <a:ext cx="2847615" cy="62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0677D-A123-4948-88B8-587DFB860B6B}">
      <dsp:nvSpPr>
        <dsp:cNvPr id="0" name=""/>
        <dsp:cNvSpPr/>
      </dsp:nvSpPr>
      <dsp:spPr>
        <a:xfrm>
          <a:off x="3771147" y="2188507"/>
          <a:ext cx="1837598" cy="18375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Compliance Testing</a:t>
          </a:r>
          <a:endParaRPr lang="en-US" sz="1900" kern="1200" dirty="0"/>
        </a:p>
      </dsp:txBody>
      <dsp:txXfrm>
        <a:off x="4040257" y="2457617"/>
        <a:ext cx="1299378" cy="1299378"/>
      </dsp:txXfrm>
    </dsp:sp>
    <dsp:sp modelId="{BEC3F3A3-B442-4B66-9BA6-56FC9902C33E}">
      <dsp:nvSpPr>
        <dsp:cNvPr id="0" name=""/>
        <dsp:cNvSpPr/>
      </dsp:nvSpPr>
      <dsp:spPr>
        <a:xfrm rot="12900000">
          <a:off x="2590231" y="1867891"/>
          <a:ext cx="1407236" cy="52371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20326-C665-4DBE-8233-A95339B96C37}">
      <dsp:nvSpPr>
        <dsp:cNvPr id="0" name=""/>
        <dsp:cNvSpPr/>
      </dsp:nvSpPr>
      <dsp:spPr>
        <a:xfrm>
          <a:off x="1844620" y="1027882"/>
          <a:ext cx="1745718" cy="13965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Clarity of the requirement</a:t>
          </a:r>
          <a:endParaRPr lang="en-US" sz="2200" kern="1200" dirty="0"/>
        </a:p>
      </dsp:txBody>
      <dsp:txXfrm>
        <a:off x="1885524" y="1068786"/>
        <a:ext cx="1663910" cy="1314766"/>
      </dsp:txXfrm>
    </dsp:sp>
    <dsp:sp modelId="{1DB66860-C4A9-4521-81D9-5E3218B5E33C}">
      <dsp:nvSpPr>
        <dsp:cNvPr id="0" name=""/>
        <dsp:cNvSpPr/>
      </dsp:nvSpPr>
      <dsp:spPr>
        <a:xfrm rot="16200000">
          <a:off x="3986328" y="1141129"/>
          <a:ext cx="1407236" cy="52371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14173"/>
            <a:satOff val="13371"/>
            <a:lumOff val="-104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CCDD2-9A24-4C34-BD14-1A93D8F9ED97}">
      <dsp:nvSpPr>
        <dsp:cNvPr id="0" name=""/>
        <dsp:cNvSpPr/>
      </dsp:nvSpPr>
      <dsp:spPr>
        <a:xfrm>
          <a:off x="3817087" y="1081"/>
          <a:ext cx="1745718" cy="1396574"/>
        </a:xfrm>
        <a:prstGeom prst="roundRect">
          <a:avLst>
            <a:gd name="adj" fmla="val 10000"/>
          </a:avLst>
        </a:prstGeom>
        <a:solidFill>
          <a:schemeClr val="accent3">
            <a:hueOff val="514173"/>
            <a:satOff val="13371"/>
            <a:lumOff val="-10491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Consistency of the result </a:t>
          </a:r>
          <a:endParaRPr lang="en-US" sz="2200" kern="1200" dirty="0"/>
        </a:p>
      </dsp:txBody>
      <dsp:txXfrm>
        <a:off x="3857991" y="41985"/>
        <a:ext cx="1663910" cy="1314766"/>
      </dsp:txXfrm>
    </dsp:sp>
    <dsp:sp modelId="{6E0DE137-7673-4C69-A019-4D5280BA1C43}">
      <dsp:nvSpPr>
        <dsp:cNvPr id="0" name=""/>
        <dsp:cNvSpPr/>
      </dsp:nvSpPr>
      <dsp:spPr>
        <a:xfrm rot="19500000">
          <a:off x="5382425" y="1867891"/>
          <a:ext cx="1407236" cy="52371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1EBDA-201C-4AC3-AC52-3C410A2C7295}">
      <dsp:nvSpPr>
        <dsp:cNvPr id="0" name=""/>
        <dsp:cNvSpPr/>
      </dsp:nvSpPr>
      <dsp:spPr>
        <a:xfrm>
          <a:off x="5789555" y="1027882"/>
          <a:ext cx="1745718" cy="1396574"/>
        </a:xfrm>
        <a:prstGeom prst="roundRect">
          <a:avLst>
            <a:gd name="adj" fmla="val 10000"/>
          </a:avLst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Efficiency of the process</a:t>
          </a:r>
          <a:endParaRPr lang="en-US" sz="2200" kern="1200" dirty="0"/>
        </a:p>
      </dsp:txBody>
      <dsp:txXfrm>
        <a:off x="5830459" y="1068786"/>
        <a:ext cx="1663910" cy="1314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1B858-908C-4CF8-A481-4CC261E072A3}">
      <dsp:nvSpPr>
        <dsp:cNvPr id="0" name=""/>
        <dsp:cNvSpPr/>
      </dsp:nvSpPr>
      <dsp:spPr>
        <a:xfrm>
          <a:off x="2930" y="1097046"/>
          <a:ext cx="2331070" cy="192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License 1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License 2</a:t>
          </a:r>
          <a:endParaRPr lang="en-US" sz="2600" kern="1200" dirty="0"/>
        </a:p>
      </dsp:txBody>
      <dsp:txXfrm>
        <a:off x="47175" y="1141291"/>
        <a:ext cx="2242580" cy="1422160"/>
      </dsp:txXfrm>
    </dsp:sp>
    <dsp:sp modelId="{B6A52774-2F5E-4D86-8D75-F3FFC3D7F8D3}">
      <dsp:nvSpPr>
        <dsp:cNvPr id="0" name=""/>
        <dsp:cNvSpPr/>
      </dsp:nvSpPr>
      <dsp:spPr>
        <a:xfrm>
          <a:off x="1305829" y="1529454"/>
          <a:ext cx="2608419" cy="2608419"/>
        </a:xfrm>
        <a:prstGeom prst="leftCircularArrow">
          <a:avLst>
            <a:gd name="adj1" fmla="val 3298"/>
            <a:gd name="adj2" fmla="val 407218"/>
            <a:gd name="adj3" fmla="val 2182729"/>
            <a:gd name="adj4" fmla="val 9024489"/>
            <a:gd name="adj5" fmla="val 384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ADD19-310A-46BA-ADCF-D2CCA91215A9}">
      <dsp:nvSpPr>
        <dsp:cNvPr id="0" name=""/>
        <dsp:cNvSpPr/>
      </dsp:nvSpPr>
      <dsp:spPr>
        <a:xfrm>
          <a:off x="520946" y="2607696"/>
          <a:ext cx="2072062" cy="8239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Initial Scan</a:t>
          </a:r>
          <a:endParaRPr lang="en-US" sz="2500" kern="1200" dirty="0"/>
        </a:p>
      </dsp:txBody>
      <dsp:txXfrm>
        <a:off x="545080" y="2631830"/>
        <a:ext cx="2023794" cy="775723"/>
      </dsp:txXfrm>
    </dsp:sp>
    <dsp:sp modelId="{19FB220B-7E12-4E52-956B-A9E3E9741339}">
      <dsp:nvSpPr>
        <dsp:cNvPr id="0" name=""/>
        <dsp:cNvSpPr/>
      </dsp:nvSpPr>
      <dsp:spPr>
        <a:xfrm>
          <a:off x="3002630" y="1097046"/>
          <a:ext cx="2331070" cy="192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hueOff val="514173"/>
              <a:satOff val="13371"/>
              <a:lumOff val="-10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License 1 ok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License 2 not ok</a:t>
          </a:r>
          <a:endParaRPr lang="en-US" sz="2600" kern="1200" dirty="0"/>
        </a:p>
      </dsp:txBody>
      <dsp:txXfrm>
        <a:off x="3046875" y="1553287"/>
        <a:ext cx="2242580" cy="1422160"/>
      </dsp:txXfrm>
    </dsp:sp>
    <dsp:sp modelId="{BC6ACAC4-CD53-4E92-9924-9330A5EC0627}">
      <dsp:nvSpPr>
        <dsp:cNvPr id="0" name=""/>
        <dsp:cNvSpPr/>
      </dsp:nvSpPr>
      <dsp:spPr>
        <a:xfrm>
          <a:off x="4286104" y="-96520"/>
          <a:ext cx="2906278" cy="2906278"/>
        </a:xfrm>
        <a:prstGeom prst="circularArrow">
          <a:avLst>
            <a:gd name="adj1" fmla="val 2960"/>
            <a:gd name="adj2" fmla="val 362579"/>
            <a:gd name="adj3" fmla="val 19461910"/>
            <a:gd name="adj4" fmla="val 12575511"/>
            <a:gd name="adj5" fmla="val 3453"/>
          </a:avLst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A7055-5A35-410F-B116-CC77F0A049D3}">
      <dsp:nvSpPr>
        <dsp:cNvPr id="0" name=""/>
        <dsp:cNvSpPr/>
      </dsp:nvSpPr>
      <dsp:spPr>
        <a:xfrm>
          <a:off x="3520646" y="685051"/>
          <a:ext cx="2072062" cy="823991"/>
        </a:xfrm>
        <a:prstGeom prst="roundRect">
          <a:avLst>
            <a:gd name="adj" fmla="val 10000"/>
          </a:avLst>
        </a:prstGeom>
        <a:solidFill>
          <a:schemeClr val="accent3">
            <a:hueOff val="514173"/>
            <a:satOff val="13371"/>
            <a:lumOff val="-10491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Interpretation</a:t>
          </a:r>
          <a:endParaRPr lang="en-US" sz="2500" kern="1200" dirty="0"/>
        </a:p>
      </dsp:txBody>
      <dsp:txXfrm>
        <a:off x="3544780" y="709185"/>
        <a:ext cx="2023794" cy="775723"/>
      </dsp:txXfrm>
    </dsp:sp>
    <dsp:sp modelId="{6D3A2044-E256-4716-B055-49B82B13C4C6}">
      <dsp:nvSpPr>
        <dsp:cNvPr id="0" name=""/>
        <dsp:cNvSpPr/>
      </dsp:nvSpPr>
      <dsp:spPr>
        <a:xfrm>
          <a:off x="6002330" y="1097046"/>
          <a:ext cx="2331070" cy="192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hueOff val="1028345"/>
              <a:satOff val="26741"/>
              <a:lumOff val="-209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License 1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License 3</a:t>
          </a:r>
          <a:endParaRPr lang="en-US" sz="2600" kern="1200" dirty="0"/>
        </a:p>
      </dsp:txBody>
      <dsp:txXfrm>
        <a:off x="6046575" y="1141291"/>
        <a:ext cx="2242580" cy="1422160"/>
      </dsp:txXfrm>
    </dsp:sp>
    <dsp:sp modelId="{20DBE231-85C2-475B-9B77-B7EE8FBF4CFA}">
      <dsp:nvSpPr>
        <dsp:cNvPr id="0" name=""/>
        <dsp:cNvSpPr/>
      </dsp:nvSpPr>
      <dsp:spPr>
        <a:xfrm>
          <a:off x="6520346" y="2607696"/>
          <a:ext cx="2072062" cy="823991"/>
        </a:xfrm>
        <a:prstGeom prst="roundRect">
          <a:avLst>
            <a:gd name="adj" fmla="val 10000"/>
          </a:avLst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Rescan</a:t>
          </a:r>
          <a:endParaRPr lang="en-US" sz="2500" kern="1200" dirty="0"/>
        </a:p>
      </dsp:txBody>
      <dsp:txXfrm>
        <a:off x="6544480" y="2631830"/>
        <a:ext cx="2023794" cy="7757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2556C-308F-40A1-B8E4-5B7EAFB11416}">
      <dsp:nvSpPr>
        <dsp:cNvPr id="0" name=""/>
        <dsp:cNvSpPr/>
      </dsp:nvSpPr>
      <dsp:spPr>
        <a:xfrm>
          <a:off x="-4654004" y="-713479"/>
          <a:ext cx="5543698" cy="5543698"/>
        </a:xfrm>
        <a:prstGeom prst="blockArc">
          <a:avLst>
            <a:gd name="adj1" fmla="val 18900000"/>
            <a:gd name="adj2" fmla="val 2700000"/>
            <a:gd name="adj3" fmla="val 390"/>
          </a:avLst>
        </a:prstGeom>
        <a:noFill/>
        <a:ln w="381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21A65-7AC6-44A5-9888-6177364C7BB1}">
      <dsp:nvSpPr>
        <dsp:cNvPr id="0" name=""/>
        <dsp:cNvSpPr/>
      </dsp:nvSpPr>
      <dsp:spPr>
        <a:xfrm>
          <a:off x="572194" y="411674"/>
          <a:ext cx="7497668" cy="8233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Licenses of the Open Source Software unclear</a:t>
          </a:r>
          <a:endParaRPr lang="en-US" sz="2600" kern="1200" dirty="0"/>
        </a:p>
      </dsp:txBody>
      <dsp:txXfrm>
        <a:off x="572194" y="411674"/>
        <a:ext cx="7497668" cy="823348"/>
      </dsp:txXfrm>
    </dsp:sp>
    <dsp:sp modelId="{7B6A3D64-24E0-4305-86F0-A7CC70C1DCF0}">
      <dsp:nvSpPr>
        <dsp:cNvPr id="0" name=""/>
        <dsp:cNvSpPr/>
      </dsp:nvSpPr>
      <dsp:spPr>
        <a:xfrm>
          <a:off x="57602" y="308755"/>
          <a:ext cx="1029185" cy="10291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3D4EE-6EE0-4441-978D-BB3270A4135B}">
      <dsp:nvSpPr>
        <dsp:cNvPr id="0" name=""/>
        <dsp:cNvSpPr/>
      </dsp:nvSpPr>
      <dsp:spPr>
        <a:xfrm>
          <a:off x="871481" y="1646696"/>
          <a:ext cx="7198381" cy="823348"/>
        </a:xfrm>
        <a:prstGeom prst="rect">
          <a:avLst/>
        </a:prstGeom>
        <a:solidFill>
          <a:schemeClr val="accent3">
            <a:hueOff val="514173"/>
            <a:satOff val="13371"/>
            <a:lumOff val="-10491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Requirements from customer unclear</a:t>
          </a:r>
          <a:endParaRPr lang="en-US" sz="2600" kern="1200" dirty="0"/>
        </a:p>
      </dsp:txBody>
      <dsp:txXfrm>
        <a:off x="871481" y="1646696"/>
        <a:ext cx="7198381" cy="823348"/>
      </dsp:txXfrm>
    </dsp:sp>
    <dsp:sp modelId="{431B0930-7511-417A-B210-D0369D8B0BED}">
      <dsp:nvSpPr>
        <dsp:cNvPr id="0" name=""/>
        <dsp:cNvSpPr/>
      </dsp:nvSpPr>
      <dsp:spPr>
        <a:xfrm>
          <a:off x="356889" y="1543777"/>
          <a:ext cx="1029185" cy="10291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hueOff val="514173"/>
              <a:satOff val="13371"/>
              <a:lumOff val="-10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3CA73-83C6-4542-89DB-11CDA9AC42FD}">
      <dsp:nvSpPr>
        <dsp:cNvPr id="0" name=""/>
        <dsp:cNvSpPr/>
      </dsp:nvSpPr>
      <dsp:spPr>
        <a:xfrm>
          <a:off x="572194" y="2881718"/>
          <a:ext cx="7497668" cy="823348"/>
        </a:xfrm>
        <a:prstGeom prst="rect">
          <a:avLst/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532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No standard way of validating the OS licenses and customer requirements</a:t>
          </a:r>
          <a:endParaRPr lang="en-US" sz="2600" kern="1200" dirty="0"/>
        </a:p>
      </dsp:txBody>
      <dsp:txXfrm>
        <a:off x="572194" y="2881718"/>
        <a:ext cx="7497668" cy="823348"/>
      </dsp:txXfrm>
    </dsp:sp>
    <dsp:sp modelId="{BD8F5B65-DD5F-4F32-B163-FC8FB5E2103D}">
      <dsp:nvSpPr>
        <dsp:cNvPr id="0" name=""/>
        <dsp:cNvSpPr/>
      </dsp:nvSpPr>
      <dsp:spPr>
        <a:xfrm>
          <a:off x="57602" y="2778799"/>
          <a:ext cx="1029185" cy="10291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hueOff val="1028345"/>
              <a:satOff val="26741"/>
              <a:lumOff val="-209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42135-898C-4952-AF63-42FB1C8BE7FC}">
      <dsp:nvSpPr>
        <dsp:cNvPr id="0" name=""/>
        <dsp:cNvSpPr/>
      </dsp:nvSpPr>
      <dsp:spPr>
        <a:xfrm>
          <a:off x="2265884" y="601712"/>
          <a:ext cx="4014143" cy="4014143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23937-1C03-40A2-8E3D-B2AF36980ADA}">
      <dsp:nvSpPr>
        <dsp:cNvPr id="0" name=""/>
        <dsp:cNvSpPr/>
      </dsp:nvSpPr>
      <dsp:spPr>
        <a:xfrm>
          <a:off x="2265884" y="601712"/>
          <a:ext cx="4014143" cy="4014143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3">
            <a:hueOff val="514173"/>
            <a:satOff val="13371"/>
            <a:lumOff val="-104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CF2A9-B2D7-4AA4-809D-43CDDF6331C5}">
      <dsp:nvSpPr>
        <dsp:cNvPr id="0" name=""/>
        <dsp:cNvSpPr/>
      </dsp:nvSpPr>
      <dsp:spPr>
        <a:xfrm>
          <a:off x="2265884" y="601712"/>
          <a:ext cx="4014143" cy="4014143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0C907-16FB-4FF3-ABF4-5A964D48A162}">
      <dsp:nvSpPr>
        <dsp:cNvPr id="0" name=""/>
        <dsp:cNvSpPr/>
      </dsp:nvSpPr>
      <dsp:spPr>
        <a:xfrm>
          <a:off x="3348678" y="1684507"/>
          <a:ext cx="1848554" cy="1848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License Reporting Framework </a:t>
          </a:r>
          <a:endParaRPr lang="en-US" sz="1900" kern="1200" dirty="0"/>
        </a:p>
      </dsp:txBody>
      <dsp:txXfrm>
        <a:off x="3619392" y="1955221"/>
        <a:ext cx="1307126" cy="1307126"/>
      </dsp:txXfrm>
    </dsp:sp>
    <dsp:sp modelId="{6C66CFFA-92B6-4AB1-8C07-AEC12EC133C6}">
      <dsp:nvSpPr>
        <dsp:cNvPr id="0" name=""/>
        <dsp:cNvSpPr/>
      </dsp:nvSpPr>
      <dsp:spPr>
        <a:xfrm>
          <a:off x="3625962" y="1302"/>
          <a:ext cx="1293987" cy="12939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Scanner</a:t>
          </a:r>
          <a:endParaRPr lang="en-US" sz="1300" kern="1200" dirty="0"/>
        </a:p>
      </dsp:txBody>
      <dsp:txXfrm>
        <a:off x="3815462" y="190802"/>
        <a:ext cx="914987" cy="914987"/>
      </dsp:txXfrm>
    </dsp:sp>
    <dsp:sp modelId="{161799DB-CFC6-403E-8980-A9FF23FECB0E}">
      <dsp:nvSpPr>
        <dsp:cNvPr id="0" name=""/>
        <dsp:cNvSpPr/>
      </dsp:nvSpPr>
      <dsp:spPr>
        <a:xfrm>
          <a:off x="5323794" y="2942034"/>
          <a:ext cx="1293987" cy="1293987"/>
        </a:xfrm>
        <a:prstGeom prst="ellipse">
          <a:avLst/>
        </a:prstGeom>
        <a:solidFill>
          <a:schemeClr val="accent3">
            <a:hueOff val="514173"/>
            <a:satOff val="13371"/>
            <a:lumOff val="-10491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Acceptance Criteria</a:t>
          </a:r>
          <a:endParaRPr lang="en-US" sz="1300" kern="1200" dirty="0"/>
        </a:p>
      </dsp:txBody>
      <dsp:txXfrm>
        <a:off x="5513294" y="3131534"/>
        <a:ext cx="914987" cy="914987"/>
      </dsp:txXfrm>
    </dsp:sp>
    <dsp:sp modelId="{C306ADF5-AB20-4D5E-8BE4-0D7165D937FA}">
      <dsp:nvSpPr>
        <dsp:cNvPr id="0" name=""/>
        <dsp:cNvSpPr/>
      </dsp:nvSpPr>
      <dsp:spPr>
        <a:xfrm>
          <a:off x="1928129" y="2942034"/>
          <a:ext cx="1293987" cy="1293987"/>
        </a:xfrm>
        <a:prstGeom prst="ellipse">
          <a:avLst/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Validation Engine</a:t>
          </a:r>
          <a:endParaRPr lang="en-US" sz="1300" kern="1200" dirty="0"/>
        </a:p>
      </dsp:txBody>
      <dsp:txXfrm>
        <a:off x="2117629" y="3131534"/>
        <a:ext cx="914987" cy="9149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A959A-7667-4EA4-9592-48E7A33262F0}">
      <dsp:nvSpPr>
        <dsp:cNvPr id="0" name=""/>
        <dsp:cNvSpPr/>
      </dsp:nvSpPr>
      <dsp:spPr>
        <a:xfrm>
          <a:off x="527706" y="1793001"/>
          <a:ext cx="2094954" cy="1831253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License 1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License 2</a:t>
          </a:r>
          <a:endParaRPr lang="en-US" sz="1700" kern="1200" dirty="0"/>
        </a:p>
      </dsp:txBody>
      <dsp:txXfrm>
        <a:off x="1051444" y="2067689"/>
        <a:ext cx="1021290" cy="1281877"/>
      </dsp:txXfrm>
    </dsp:sp>
    <dsp:sp modelId="{1EFDE193-F137-4756-9395-7EF6CFB26C2C}">
      <dsp:nvSpPr>
        <dsp:cNvPr id="0" name=""/>
        <dsp:cNvSpPr/>
      </dsp:nvSpPr>
      <dsp:spPr>
        <a:xfrm>
          <a:off x="3967" y="2184889"/>
          <a:ext cx="1047477" cy="10474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Scan</a:t>
          </a:r>
          <a:endParaRPr lang="en-US" sz="1600" kern="1200" dirty="0"/>
        </a:p>
      </dsp:txBody>
      <dsp:txXfrm>
        <a:off x="157366" y="2338288"/>
        <a:ext cx="740679" cy="740679"/>
      </dsp:txXfrm>
    </dsp:sp>
    <dsp:sp modelId="{939931B1-951F-4D9F-A362-9AC6BB570560}">
      <dsp:nvSpPr>
        <dsp:cNvPr id="0" name=""/>
        <dsp:cNvSpPr/>
      </dsp:nvSpPr>
      <dsp:spPr>
        <a:xfrm>
          <a:off x="3277333" y="1793001"/>
          <a:ext cx="2094954" cy="1831253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654064"/>
            <a:satOff val="-3399"/>
            <a:lumOff val="-1639"/>
            <a:alphaOff val="0"/>
          </a:schemeClr>
        </a:solidFill>
        <a:ln w="38100" cap="flat" cmpd="thickThin" algn="ctr">
          <a:solidFill>
            <a:schemeClr val="accent3">
              <a:tint val="40000"/>
              <a:alpha val="90000"/>
              <a:hueOff val="654064"/>
              <a:satOff val="-3399"/>
              <a:lumOff val="-16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License 1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License 2</a:t>
          </a:r>
          <a:endParaRPr lang="en-US" sz="1700" kern="1200" dirty="0"/>
        </a:p>
      </dsp:txBody>
      <dsp:txXfrm>
        <a:off x="3801072" y="2067689"/>
        <a:ext cx="1021290" cy="1281877"/>
      </dsp:txXfrm>
    </dsp:sp>
    <dsp:sp modelId="{E8DE4627-3071-4978-9120-ED56C1F8279D}">
      <dsp:nvSpPr>
        <dsp:cNvPr id="0" name=""/>
        <dsp:cNvSpPr/>
      </dsp:nvSpPr>
      <dsp:spPr>
        <a:xfrm>
          <a:off x="2753595" y="2184889"/>
          <a:ext cx="1047477" cy="1047477"/>
        </a:xfrm>
        <a:prstGeom prst="ellipse">
          <a:avLst/>
        </a:prstGeom>
        <a:solidFill>
          <a:schemeClr val="accent3">
            <a:hueOff val="514173"/>
            <a:satOff val="13371"/>
            <a:lumOff val="-10491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Validate</a:t>
          </a:r>
          <a:endParaRPr lang="en-US" sz="1600" kern="1200" dirty="0"/>
        </a:p>
      </dsp:txBody>
      <dsp:txXfrm>
        <a:off x="2906994" y="2338288"/>
        <a:ext cx="740679" cy="740679"/>
      </dsp:txXfrm>
    </dsp:sp>
    <dsp:sp modelId="{3267998F-06A3-4652-8FC5-B80E9F33F6A8}">
      <dsp:nvSpPr>
        <dsp:cNvPr id="0" name=""/>
        <dsp:cNvSpPr/>
      </dsp:nvSpPr>
      <dsp:spPr>
        <a:xfrm>
          <a:off x="6026961" y="1793001"/>
          <a:ext cx="2094954" cy="1831253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1308127"/>
            <a:satOff val="-6797"/>
            <a:lumOff val="-3278"/>
            <a:alphaOff val="0"/>
          </a:schemeClr>
        </a:solidFill>
        <a:ln w="38100" cap="flat" cmpd="thickThin" algn="ctr">
          <a:solidFill>
            <a:schemeClr val="accent3">
              <a:tint val="40000"/>
              <a:alpha val="90000"/>
              <a:hueOff val="1308127"/>
              <a:satOff val="-6797"/>
              <a:lumOff val="-32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2159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Pass or Fail</a:t>
          </a:r>
          <a:endParaRPr lang="en-US" sz="1700" kern="1200" dirty="0"/>
        </a:p>
      </dsp:txBody>
      <dsp:txXfrm>
        <a:off x="6550699" y="2067689"/>
        <a:ext cx="1021290" cy="1281877"/>
      </dsp:txXfrm>
    </dsp:sp>
    <dsp:sp modelId="{5AEB5481-0186-4D30-B578-3400EF5B32C6}">
      <dsp:nvSpPr>
        <dsp:cNvPr id="0" name=""/>
        <dsp:cNvSpPr/>
      </dsp:nvSpPr>
      <dsp:spPr>
        <a:xfrm>
          <a:off x="5503222" y="2184889"/>
          <a:ext cx="1047477" cy="1047477"/>
        </a:xfrm>
        <a:prstGeom prst="ellipse">
          <a:avLst/>
        </a:prstGeom>
        <a:solidFill>
          <a:schemeClr val="accent3">
            <a:hueOff val="1028345"/>
            <a:satOff val="26741"/>
            <a:lumOff val="-20982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Result</a:t>
          </a:r>
          <a:endParaRPr lang="en-US" sz="1600" kern="1200" dirty="0"/>
        </a:p>
      </dsp:txBody>
      <dsp:txXfrm>
        <a:off x="5656621" y="2338288"/>
        <a:ext cx="740679" cy="740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10/6/2014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81" y="882067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8095" y="4560571"/>
            <a:ext cx="6499013" cy="43205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2440093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" y="933764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2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2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2000548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760679" y="2502945"/>
            <a:ext cx="195532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Round Same Side Corner Rectangle 12"/>
          <p:cNvSpPr/>
          <p:nvPr/>
        </p:nvSpPr>
        <p:spPr>
          <a:xfrm rot="5400000" flipH="1">
            <a:off x="6672929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0049" y="1680882"/>
            <a:ext cx="4363599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0049" y="3384176"/>
            <a:ext cx="4363599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97138" y="1254456"/>
            <a:ext cx="10520444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283" y="2021542"/>
            <a:ext cx="5599365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rgbClr val="B3DF2F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7412" y="3388659"/>
            <a:ext cx="613623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95" y="228600"/>
            <a:ext cx="8665334" cy="1143000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200">
                <a:solidFill>
                  <a:schemeClr val="accent3">
                    <a:lumMod val="50000"/>
                  </a:schemeClr>
                </a:solidFill>
                <a:effectLst>
                  <a:outerShdw blurRad="50800" dist="25400" dir="2700000" algn="tl" rotWithShape="0">
                    <a:schemeClr val="accent3">
                      <a:lumMod val="75000"/>
                      <a:alpha val="75000"/>
                    </a:schemeClr>
                  </a:outerShdw>
                </a:effectLst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64561" y="6379849"/>
            <a:ext cx="812588" cy="365125"/>
          </a:xfrm>
        </p:spPr>
        <p:txBody>
          <a:bodyPr/>
          <a:lstStyle>
            <a:lvl1pPr algn="ctr">
              <a:defRPr>
                <a:solidFill>
                  <a:srgbClr val="4479A0"/>
                </a:solidFill>
                <a:effectLst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9889018" y="457200"/>
            <a:ext cx="1218883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987295" y="1371600"/>
            <a:ext cx="10177593" cy="649288"/>
          </a:xfrm>
        </p:spPr>
        <p:txBody>
          <a:bodyPr anchor="t"/>
          <a:lstStyle>
            <a:lvl1pPr marL="0" indent="0">
              <a:buNone/>
              <a:defRPr>
                <a:solidFill>
                  <a:srgbClr val="4479A0"/>
                </a:solidFill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>
          <a:xfrm>
            <a:off x="987425" y="2020888"/>
            <a:ext cx="10120313" cy="3995737"/>
          </a:xfrm>
        </p:spPr>
        <p:txBody>
          <a:bodyPr/>
          <a:lstStyle>
            <a:lvl1pPr>
              <a:lnSpc>
                <a:spcPct val="100000"/>
              </a:lnSpc>
              <a:spcAft>
                <a:spcPts val="400"/>
              </a:spcAft>
              <a:defRPr/>
            </a:lvl1pPr>
            <a:lvl2pPr>
              <a:lnSpc>
                <a:spcPct val="100000"/>
              </a:lnSpc>
              <a:spcAft>
                <a:spcPts val="400"/>
              </a:spcAft>
              <a:defRPr/>
            </a:lvl2pPr>
            <a:lvl3pPr>
              <a:lnSpc>
                <a:spcPct val="100000"/>
              </a:lnSpc>
              <a:spcAft>
                <a:spcPts val="400"/>
              </a:spcAft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91831" y="365761"/>
            <a:ext cx="812588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2250" indent="-222250">
              <a:defRPr/>
            </a:lvl1pPr>
            <a:lvl2pPr marL="460375" indent="-231775" defTabSz="460375">
              <a:defRPr/>
            </a:lvl2pPr>
            <a:lvl3pPr marL="682625" indent="-225425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6CEBC8-EA69-8642-B5B1-AFA63B014AB7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37CE3B-FE97-B442-8777-6B74DB75181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0D1CBC-FDFC-E047-AB6C-15006A8FBDDB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125333-7DB0-2A44-BD27-A6107C151D59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F72C-9A86-474D-8371-57681EA5F8AC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09" y="685800"/>
            <a:ext cx="6595933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09" y="2020888"/>
            <a:ext cx="659375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4561" y="6356351"/>
            <a:ext cx="812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003B66"/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1123283" y="2971800"/>
            <a:ext cx="1218883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8" r:id="rId2"/>
    <p:sldLayoutId id="2147483811" r:id="rId3"/>
    <p:sldLayoutId id="2147483812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3B66"/>
          </a:solidFill>
          <a:latin typeface="Century Gothic"/>
          <a:ea typeface="+mj-ea"/>
          <a:cs typeface="Century Gothic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3"/>
        </a:buClr>
        <a:buSzPct val="130000"/>
        <a:buFont typeface="Wingdings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11477810" y="6581786"/>
            <a:ext cx="71101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marL="96838" indent="-96838" algn="ctr">
              <a:buSzTx/>
              <a:buFont typeface="Arial" charset="0"/>
              <a:buNone/>
              <a:defRPr/>
            </a:lvl1pPr>
          </a:lstStyle>
          <a:p>
            <a:fld id="{A15790F9-75BE-C746-801E-FBFB75EBB63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  <p:pic>
        <p:nvPicPr>
          <p:cNvPr id="1026" name="Picture 2" descr="spdx_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0" y="217488"/>
            <a:ext cx="2702165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7" name="AutoShape 3"/>
          <p:cNvSpPr>
            <a:spLocks/>
          </p:cNvSpPr>
          <p:nvPr/>
        </p:nvSpPr>
        <p:spPr bwMode="auto">
          <a:xfrm>
            <a:off x="4268206" y="6627813"/>
            <a:ext cx="3751872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>
              <a:buSzTx/>
              <a:buFont typeface="Arial" charset="0"/>
              <a:buNone/>
            </a:pPr>
            <a:r>
              <a:rPr lang="en-US" sz="900" dirty="0">
                <a:solidFill>
                  <a:srgbClr val="D82244"/>
                </a:solidFill>
              </a:rPr>
              <a:t>Copyright Linux Foundation 2014 (CC-BY-3.0)</a:t>
            </a:r>
            <a:endParaRPr lang="en-US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 flipV="1">
            <a:off x="404179" y="12176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F4005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 flipV="1">
            <a:off x="302607" y="11414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003B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30" name="AutoShape 6"/>
          <p:cNvSpPr>
            <a:spLocks/>
          </p:cNvSpPr>
          <p:nvPr/>
        </p:nvSpPr>
        <p:spPr bwMode="auto">
          <a:xfrm>
            <a:off x="1" y="6627813"/>
            <a:ext cx="2539339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 algn="ctr">
              <a:buSzTx/>
              <a:buFont typeface="Arial" charset="0"/>
              <a:buNone/>
            </a:pPr>
            <a:endParaRPr lang="en-US" dirty="0"/>
          </a:p>
        </p:txBody>
      </p:sp>
      <p:sp>
        <p:nvSpPr>
          <p:cNvPr id="1031" name="Rectangle 7"/>
          <p:cNvSpPr>
            <a:spLocks noGrp="1"/>
          </p:cNvSpPr>
          <p:nvPr>
            <p:ph type="title"/>
          </p:nvPr>
        </p:nvSpPr>
        <p:spPr bwMode="auto">
          <a:xfrm>
            <a:off x="3453500" y="0"/>
            <a:ext cx="8430604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title style</a:t>
            </a:r>
          </a:p>
        </p:txBody>
      </p:sp>
      <p:sp>
        <p:nvSpPr>
          <p:cNvPr id="1032" name="Rectangle 8"/>
          <p:cNvSpPr>
            <a:spLocks noGrp="1"/>
          </p:cNvSpPr>
          <p:nvPr>
            <p:ph type="body" idx="1"/>
          </p:nvPr>
        </p:nvSpPr>
        <p:spPr bwMode="auto">
          <a:xfrm>
            <a:off x="304721" y="1524000"/>
            <a:ext cx="11579384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" charset="0"/>
              </a:rPr>
              <a:t>Second level</a:t>
            </a:r>
          </a:p>
          <a:p>
            <a:pPr lvl="2"/>
            <a:r>
              <a:rPr lang="en-US" dirty="0">
                <a:sym typeface="Helvetica" charset="0"/>
              </a:rPr>
              <a:t>Third level</a:t>
            </a:r>
          </a:p>
          <a:p>
            <a:pPr lvl="3"/>
            <a:r>
              <a:rPr lang="en-US" dirty="0">
                <a:sym typeface="Helvetica" charset="0"/>
              </a:rPr>
              <a:t>Fourth level</a:t>
            </a:r>
          </a:p>
          <a:p>
            <a:pPr lvl="4"/>
            <a:r>
              <a:rPr lang="en-US" dirty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10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1" r:id="rId4"/>
    <p:sldLayoutId id="2147483762" r:id="rId5"/>
  </p:sldLayoutIdLst>
  <p:hf hdr="0" dt="0"/>
  <p:txStyles>
    <p:titleStyle>
      <a:lvl1pPr algn="r" defTabSz="457200" rtl="0" fontAlgn="base" hangingPunct="0">
        <a:spcBef>
          <a:spcPct val="0"/>
        </a:spcBef>
        <a:spcAft>
          <a:spcPct val="0"/>
        </a:spcAft>
        <a:defRPr sz="3200" b="1">
          <a:solidFill>
            <a:srgbClr val="003B66"/>
          </a:solidFill>
          <a:latin typeface="Century Gothic"/>
          <a:ea typeface="+mj-ea"/>
          <a:cs typeface="Century Gothic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1714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003B66"/>
        </a:buClr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  <a:sym typeface="Helvetica" charset="0"/>
        </a:defRPr>
      </a:lvl1pPr>
      <a:lvl2pPr marL="4000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BC141A"/>
        </a:buClr>
        <a:buFont typeface="Courier New"/>
        <a:buChar char="o"/>
        <a:defRPr sz="20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2pPr>
      <a:lvl3pPr marL="6286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6699CC"/>
        </a:buClr>
        <a:buFont typeface="Wingdings" charset="2"/>
        <a:buChar char="§"/>
        <a:defRPr sz="18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3pPr>
      <a:lvl4pPr marL="8572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4pPr>
      <a:lvl5pPr marL="10858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27413" y="1952624"/>
            <a:ext cx="6288910" cy="1494493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800" b="1" kern="600" cap="small" spc="200" dirty="0" err="1" smtClean="0">
                <a:solidFill>
                  <a:schemeClr val="bg1"/>
                </a:solidFill>
              </a:rPr>
              <a:t>OpenChain</a:t>
            </a:r>
            <a:r>
              <a:rPr lang="en-US" sz="4800" b="1" kern="600" cap="small" spc="200" dirty="0" smtClean="0">
                <a:solidFill>
                  <a:schemeClr val="bg1"/>
                </a:solidFill>
              </a:rPr>
              <a:t/>
            </a:r>
            <a:br>
              <a:rPr lang="en-US" sz="4800" b="1" kern="600" cap="small" spc="200" dirty="0" smtClean="0">
                <a:solidFill>
                  <a:schemeClr val="bg1"/>
                </a:solidFill>
              </a:rPr>
            </a:br>
            <a:endParaRPr lang="en-US" sz="3200" b="1" i="1" kern="600" cap="small" spc="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4885" y="2975114"/>
            <a:ext cx="673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Third Meeting 10/7/14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757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Space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87295" y="677123"/>
            <a:ext cx="10177593" cy="649288"/>
          </a:xfrm>
        </p:spPr>
        <p:txBody>
          <a:bodyPr/>
          <a:lstStyle/>
          <a:p>
            <a:r>
              <a:rPr lang="en-US" dirty="0" smtClean="0"/>
              <a:t>Upcoming meeting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987425" y="1569494"/>
            <a:ext cx="10120313" cy="44471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Free </a:t>
            </a:r>
            <a:r>
              <a:rPr lang="en-US" dirty="0"/>
              <a:t>form aggregation followed by </a:t>
            </a:r>
            <a:r>
              <a:rPr lang="en-US" dirty="0" smtClean="0"/>
              <a:t>discussion</a:t>
            </a:r>
          </a:p>
          <a:p>
            <a:r>
              <a:rPr lang="en-US" dirty="0" smtClean="0"/>
              <a:t>Draft FOSS compliance program (LF circa 2011)</a:t>
            </a:r>
          </a:p>
          <a:p>
            <a:r>
              <a:rPr lang="en-US" dirty="0" smtClean="0"/>
              <a:t>Training materials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-Syllabus discussion</a:t>
            </a:r>
          </a:p>
          <a:p>
            <a:r>
              <a:rPr lang="en-US" dirty="0" smtClean="0"/>
              <a:t>SPDX 101 primer</a:t>
            </a:r>
          </a:p>
          <a:p>
            <a:r>
              <a:rPr lang="en-US" dirty="0" smtClean="0"/>
              <a:t>Certified trainers and consultants</a:t>
            </a:r>
          </a:p>
          <a:p>
            <a:r>
              <a:rPr lang="en-US" dirty="0" smtClean="0"/>
              <a:t>Software architecture diagrams</a:t>
            </a:r>
          </a:p>
          <a:p>
            <a:r>
              <a:rPr lang="en-US" dirty="0" smtClean="0"/>
              <a:t>Distribution flow diagrams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9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8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– Software Test 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Concept – Conformance Testing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605481" y="1940569"/>
          <a:ext cx="9377792" cy="3995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470336" y="3938758"/>
            <a:ext cx="250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Pass or Fail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4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– Software Test Framework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987426" y="1989438"/>
          <a:ext cx="9379894" cy="4027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87295" y="1371600"/>
            <a:ext cx="10177593" cy="649288"/>
          </a:xfrm>
        </p:spPr>
        <p:txBody>
          <a:bodyPr/>
          <a:lstStyle/>
          <a:p>
            <a:r>
              <a:rPr lang="en-US" dirty="0" smtClean="0"/>
              <a:t>Benefit of Standardized Conformance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Reporting in the Context of </a:t>
            </a:r>
            <a:r>
              <a:rPr lang="en-US" dirty="0" err="1" smtClean="0"/>
              <a:t>OpenChain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Existing Process/Methodology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057289" y="2020888"/>
          <a:ext cx="8595340" cy="411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c 4"/>
          <p:cNvSpPr/>
          <p:nvPr/>
        </p:nvSpPr>
        <p:spPr>
          <a:xfrm flipV="1">
            <a:off x="5820031" y="4209969"/>
            <a:ext cx="2693773" cy="2079620"/>
          </a:xfrm>
          <a:prstGeom prst="arc">
            <a:avLst>
              <a:gd name="adj1" fmla="val 11222523"/>
              <a:gd name="adj2" fmla="val 21173888"/>
            </a:avLst>
          </a:prstGeom>
          <a:ln w="85725" cmpd="sng"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63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Reporting in the Context of </a:t>
            </a:r>
            <a:r>
              <a:rPr lang="en-US" dirty="0" err="1" smtClean="0"/>
              <a:t>OpenChain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Reasons for the Inefficiencies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031471" y="2020888"/>
          <a:ext cx="8125883" cy="411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081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OS License Acceptance Test 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2031472" y="1260389"/>
          <a:ext cx="8545912" cy="4877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547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OS License Acceptance Test 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Sample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031471" y="720372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1855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Basic Acceptance Criteria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Acceptance Criteria is based on the business practice of the recipient.  The following are some simple examples:</a:t>
            </a:r>
          </a:p>
          <a:p>
            <a:pPr lvl="1"/>
            <a:r>
              <a:rPr lang="en-US" dirty="0" smtClean="0"/>
              <a:t>Pass if only BSD/MIT licenses are found. </a:t>
            </a:r>
          </a:p>
          <a:p>
            <a:pPr lvl="1"/>
            <a:r>
              <a:rPr lang="en-US" dirty="0" smtClean="0"/>
              <a:t>Fail if GPL is found. </a:t>
            </a:r>
          </a:p>
          <a:p>
            <a:pPr lvl="1"/>
            <a:r>
              <a:rPr lang="en-US" dirty="0" smtClean="0"/>
              <a:t>Pass unless AGPL is found.  </a:t>
            </a:r>
          </a:p>
          <a:p>
            <a:r>
              <a:rPr lang="en-US" dirty="0" smtClean="0"/>
              <a:t>Standard Specification for the Acceptance Criteria: </a:t>
            </a:r>
          </a:p>
          <a:p>
            <a:pPr lvl="1"/>
            <a:r>
              <a:rPr lang="en-US" dirty="0" smtClean="0"/>
              <a:t>Being a standard specification means the acceptance criteria can potentially work with different open source scanners.  </a:t>
            </a:r>
          </a:p>
          <a:p>
            <a:pPr lvl="1"/>
            <a:r>
              <a:rPr lang="en-US" dirty="0" smtClean="0"/>
              <a:t>Examples: XML Schema. </a:t>
            </a:r>
          </a:p>
        </p:txBody>
      </p:sp>
    </p:spTree>
    <p:extLst>
      <p:ext uri="{BB962C8B-B14F-4D97-AF65-F5344CB8AC3E}">
        <p14:creationId xmlns:p14="http://schemas.microsoft.com/office/powerpoint/2010/main" val="65384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Agenda for Third Call – 10/7/14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Roll Call – </a:t>
            </a:r>
            <a:r>
              <a:rPr lang="en-US" sz="1600" dirty="0" smtClean="0"/>
              <a:t>5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r>
              <a:rPr lang="en-US" dirty="0" smtClean="0"/>
              <a:t>(Continued) Open Source Review Framework Discussion </a:t>
            </a:r>
            <a:r>
              <a:rPr lang="en-US" sz="1600" dirty="0" smtClean="0"/>
              <a:t>(Yixiong Zou, QTI) – 20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pPr lvl="1"/>
            <a:r>
              <a:rPr lang="en-US" sz="1400" dirty="0" smtClean="0"/>
              <a:t>Followed by comments and discussion</a:t>
            </a:r>
          </a:p>
          <a:p>
            <a:r>
              <a:rPr lang="en-US" dirty="0" smtClean="0"/>
              <a:t>ISO 19600 </a:t>
            </a:r>
            <a:r>
              <a:rPr lang="en-US" sz="1600" dirty="0" smtClean="0"/>
              <a:t>(Joseph Potvin, </a:t>
            </a:r>
            <a:r>
              <a:rPr lang="en-US" sz="1600" dirty="0" err="1" smtClean="0"/>
              <a:t>Opman</a:t>
            </a:r>
            <a:r>
              <a:rPr lang="en-US" sz="1600" dirty="0" smtClean="0"/>
              <a:t> Company) – 10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r>
              <a:rPr lang="en-US" dirty="0"/>
              <a:t>TODO </a:t>
            </a:r>
            <a:r>
              <a:rPr lang="en-US" dirty="0" smtClean="0"/>
              <a:t>Project </a:t>
            </a:r>
            <a:r>
              <a:rPr lang="en-US" sz="1600" dirty="0" smtClean="0"/>
              <a:t>(Mark Radcliffe, DLA/OSI) – 10 </a:t>
            </a:r>
            <a:r>
              <a:rPr lang="en-US" sz="1600" dirty="0" err="1" smtClean="0"/>
              <a:t>mins</a:t>
            </a:r>
            <a:endParaRPr lang="en-US" sz="1600" dirty="0"/>
          </a:p>
          <a:p>
            <a:r>
              <a:rPr lang="en-US" dirty="0" smtClean="0"/>
              <a:t>Collaboration space </a:t>
            </a:r>
            <a:r>
              <a:rPr lang="en-US" sz="1600" dirty="0"/>
              <a:t>(Mike Dolan, LF) - 5 </a:t>
            </a:r>
            <a:r>
              <a:rPr lang="en-US" sz="1600" dirty="0" err="1"/>
              <a:t>mins</a:t>
            </a:r>
            <a:endParaRPr lang="en-US" sz="1600" dirty="0"/>
          </a:p>
          <a:p>
            <a:r>
              <a:rPr lang="en-US" dirty="0" smtClean="0"/>
              <a:t>Upcoming meeting topics</a:t>
            </a:r>
            <a:r>
              <a:rPr lang="en-US" sz="1600" dirty="0"/>
              <a:t> (</a:t>
            </a:r>
            <a:r>
              <a:rPr lang="en-US" sz="1600" dirty="0" smtClean="0"/>
              <a:t>Dave Marr, QTI) – 10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pPr lvl="1"/>
            <a:r>
              <a:rPr lang="en-US" sz="1400" dirty="0" smtClean="0"/>
              <a:t>Proposed future topics (input requested)</a:t>
            </a:r>
            <a:endParaRPr lang="en-US" sz="14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Reporting 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Summary from previous meeting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 license reporting process may not be scalable</a:t>
            </a:r>
          </a:p>
          <a:p>
            <a:pPr lvl="1"/>
            <a:r>
              <a:rPr lang="en-US" dirty="0" smtClean="0"/>
              <a:t>vendors do not have necessary tools &amp; information to perform license check prior to delivery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recipient bears all the burdens of license </a:t>
            </a:r>
            <a:r>
              <a:rPr lang="en-US" dirty="0" smtClean="0"/>
              <a:t>reporting verification</a:t>
            </a:r>
          </a:p>
          <a:p>
            <a:r>
              <a:rPr lang="en-US" dirty="0" smtClean="0"/>
              <a:t>License Reporting Framework as a potential solution</a:t>
            </a:r>
          </a:p>
          <a:p>
            <a:pPr lvl="1"/>
            <a:r>
              <a:rPr lang="en-US" dirty="0" smtClean="0"/>
              <a:t>Components: </a:t>
            </a:r>
          </a:p>
          <a:p>
            <a:pPr lvl="2"/>
            <a:r>
              <a:rPr lang="en-US" dirty="0" smtClean="0"/>
              <a:t>Scanner</a:t>
            </a:r>
          </a:p>
          <a:p>
            <a:pPr lvl="2"/>
            <a:r>
              <a:rPr lang="en-US" dirty="0" smtClean="0"/>
              <a:t>Validation Engine</a:t>
            </a:r>
          </a:p>
          <a:p>
            <a:pPr lvl="2"/>
            <a:r>
              <a:rPr lang="en-US" dirty="0" smtClean="0"/>
              <a:t>Acceptance Criteria</a:t>
            </a:r>
          </a:p>
          <a:p>
            <a:pPr lvl="1"/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To have vendors perform some level of license reporting verification prior to the delivery.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9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Software Acceptance Framework for Open Source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Few More Details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Framework does not dictate a “universal” acceptance criteria.   </a:t>
            </a:r>
          </a:p>
          <a:p>
            <a:pPr lvl="1"/>
            <a:r>
              <a:rPr lang="en-US" dirty="0" smtClean="0"/>
              <a:t>Instead, the </a:t>
            </a:r>
            <a:r>
              <a:rPr lang="en-US" dirty="0"/>
              <a:t>recipient of the software </a:t>
            </a:r>
            <a:r>
              <a:rPr lang="en-US" dirty="0" smtClean="0"/>
              <a:t>define OS </a:t>
            </a:r>
            <a:r>
              <a:rPr lang="en-US" dirty="0"/>
              <a:t>Acceptance </a:t>
            </a:r>
            <a:r>
              <a:rPr lang="en-US" dirty="0" smtClean="0"/>
              <a:t>Criteria based on the specification.  </a:t>
            </a:r>
          </a:p>
          <a:p>
            <a:r>
              <a:rPr lang="en-US" dirty="0" smtClean="0"/>
              <a:t>“Basic Acceptance”: this test framework is not intended to replace the entire legal review process, rather it is intended to provide some basic automation to streamline the license review process. </a:t>
            </a:r>
          </a:p>
          <a:p>
            <a:pPr lvl="1"/>
            <a:r>
              <a:rPr lang="en-US" dirty="0"/>
              <a:t>Recipient may opt to do complimentary scanning (e.g., </a:t>
            </a:r>
            <a:r>
              <a:rPr lang="en-US" dirty="0" smtClean="0"/>
              <a:t>well-known commercial options) </a:t>
            </a:r>
            <a:r>
              <a:rPr lang="en-US" dirty="0"/>
              <a:t>for additional protection. 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9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Software Acceptance 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Two operational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Independent Service Provider</a:t>
            </a:r>
          </a:p>
          <a:p>
            <a:pPr lvl="1"/>
            <a:r>
              <a:rPr lang="en-US" dirty="0" smtClean="0"/>
              <a:t>Cloud based service. </a:t>
            </a:r>
          </a:p>
          <a:p>
            <a:r>
              <a:rPr lang="en-US" dirty="0" smtClean="0"/>
              <a:t>Turn-key solutions</a:t>
            </a:r>
          </a:p>
          <a:p>
            <a:pPr lvl="1"/>
            <a:r>
              <a:rPr lang="en-US" dirty="0" smtClean="0"/>
              <a:t>Could be hosted by </a:t>
            </a:r>
            <a:r>
              <a:rPr lang="en-US" dirty="0" err="1" smtClean="0"/>
              <a:t>OpenChain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Downloadable software to establish the entire framework in a local environment. </a:t>
            </a:r>
          </a:p>
        </p:txBody>
      </p:sp>
    </p:spTree>
    <p:extLst>
      <p:ext uri="{BB962C8B-B14F-4D97-AF65-F5344CB8AC3E}">
        <p14:creationId xmlns:p14="http://schemas.microsoft.com/office/powerpoint/2010/main" val="406381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Candidate - </a:t>
            </a:r>
            <a:r>
              <a:rPr lang="en-US" dirty="0" err="1" smtClean="0"/>
              <a:t>Fossology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987425" y="2020888"/>
            <a:ext cx="10120313" cy="4358961"/>
          </a:xfrm>
        </p:spPr>
        <p:txBody>
          <a:bodyPr>
            <a:normAutofit/>
          </a:bodyPr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License detection based on contextual search. </a:t>
            </a:r>
          </a:p>
          <a:p>
            <a:pPr lvl="2"/>
            <a:r>
              <a:rPr lang="en-US" dirty="0" smtClean="0"/>
              <a:t>More advanced than simple keyword search.  </a:t>
            </a:r>
          </a:p>
          <a:p>
            <a:r>
              <a:rPr lang="en-US" dirty="0" smtClean="0"/>
              <a:t>Gap:</a:t>
            </a:r>
          </a:p>
          <a:p>
            <a:pPr lvl="1"/>
            <a:r>
              <a:rPr lang="en-US" dirty="0" smtClean="0"/>
              <a:t>Need support for the acceptance criteria.</a:t>
            </a:r>
          </a:p>
          <a:p>
            <a:pPr lvl="1"/>
            <a:r>
              <a:rPr lang="en-US" dirty="0" smtClean="0"/>
              <a:t>Also keyword search capability may be desirable for some businesses.    </a:t>
            </a:r>
          </a:p>
        </p:txBody>
      </p:sp>
    </p:spTree>
    <p:extLst>
      <p:ext uri="{BB962C8B-B14F-4D97-AF65-F5344CB8AC3E}">
        <p14:creationId xmlns:p14="http://schemas.microsoft.com/office/powerpoint/2010/main" val="144353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19600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87295" y="1371600"/>
            <a:ext cx="10177593" cy="6492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9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62362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Qualcomm_Template_16x9_Standard_public</Template>
  <TotalTime>0</TotalTime>
  <Words>601</Words>
  <Application>Microsoft Office PowerPoint</Application>
  <PresentationFormat>Custom</PresentationFormat>
  <Paragraphs>132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ＭＳ Ｐゴシック</vt:lpstr>
      <vt:lpstr>Arial</vt:lpstr>
      <vt:lpstr>Century Gothic</vt:lpstr>
      <vt:lpstr>Courier New</vt:lpstr>
      <vt:lpstr>Helvetica</vt:lpstr>
      <vt:lpstr>News Gothic MT</vt:lpstr>
      <vt:lpstr>Qualcomm Office Regular</vt:lpstr>
      <vt:lpstr>Wingdings</vt:lpstr>
      <vt:lpstr>Inspiration</vt:lpstr>
      <vt:lpstr>Office Theme</vt:lpstr>
      <vt:lpstr>OpenChain </vt:lpstr>
      <vt:lpstr>OpenChain</vt:lpstr>
      <vt:lpstr>License Reporting Framework</vt:lpstr>
      <vt:lpstr>Basic Software Acceptance Framework for Open Source</vt:lpstr>
      <vt:lpstr>Basic Software Acceptance Framework</vt:lpstr>
      <vt:lpstr>Potential Candidate - Fossology</vt:lpstr>
      <vt:lpstr>Thoughts?</vt:lpstr>
      <vt:lpstr>ISO 19600</vt:lpstr>
      <vt:lpstr>TODO Project</vt:lpstr>
      <vt:lpstr>Collaboration Space</vt:lpstr>
      <vt:lpstr>PowerPoint Presentation</vt:lpstr>
      <vt:lpstr>Appendix</vt:lpstr>
      <vt:lpstr>Intro – Software Test Framework</vt:lpstr>
      <vt:lpstr>Intro – Software Test Framework</vt:lpstr>
      <vt:lpstr>License Reporting in the Context of OpenChain</vt:lpstr>
      <vt:lpstr>License Reporting in the Context of OpenChain</vt:lpstr>
      <vt:lpstr>A Basic OS License Acceptance Test Framework</vt:lpstr>
      <vt:lpstr>A Basic OS License Acceptance Test Framework</vt:lpstr>
      <vt:lpstr>Sample Basic Acceptance Criteria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2014-09-12T18:05:28Z</dcterms:created>
  <dcterms:modified xsi:type="dcterms:W3CDTF">2014-10-06T20:27:21Z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2135416982</vt:i4>
  </property>
  <property fmtid="{D5CDD505-2E9C-101B-9397-08002B2CF9AE}" pid="3" name="_NewReviewCycle">
    <vt:lpwstr/>
  </property>
  <property fmtid="{D5CDD505-2E9C-101B-9397-08002B2CF9AE}" pid="4" name="_PreviousAdHocReviewCycleID">
    <vt:i4>985333935</vt:i4>
  </property>
</Properties>
</file>