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 autoCompressPictures="0">
  <p:sldMasterIdLst>
    <p:sldMasterId id="2147483829" r:id="rId1"/>
  </p:sldMasterIdLst>
  <p:notesMasterIdLst>
    <p:notesMasterId r:id="rId18"/>
  </p:notesMasterIdLst>
  <p:handoutMasterIdLst>
    <p:handoutMasterId r:id="rId19"/>
  </p:handoutMasterIdLst>
  <p:sldIdLst>
    <p:sldId id="962" r:id="rId2"/>
    <p:sldId id="975" r:id="rId3"/>
    <p:sldId id="882" r:id="rId4"/>
    <p:sldId id="963" r:id="rId5"/>
    <p:sldId id="964" r:id="rId6"/>
    <p:sldId id="973" r:id="rId7"/>
    <p:sldId id="965" r:id="rId8"/>
    <p:sldId id="974" r:id="rId9"/>
    <p:sldId id="972" r:id="rId10"/>
    <p:sldId id="967" r:id="rId11"/>
    <p:sldId id="966" r:id="rId12"/>
    <p:sldId id="968" r:id="rId13"/>
    <p:sldId id="969" r:id="rId14"/>
    <p:sldId id="970" r:id="rId15"/>
    <p:sldId id="971" r:id="rId16"/>
    <p:sldId id="959" r:id="rId17"/>
  </p:sldIdLst>
  <p:sldSz cx="9144000" cy="6858000" type="screen4x3"/>
  <p:notesSz cx="6799263" cy="9929813"/>
  <p:defaultTextStyle>
    <a:defPPr>
      <a:defRPr lang="ja-JP"/>
    </a:defPPr>
    <a:lvl1pPr marL="0" algn="l" defTabSz="91422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14" algn="l" defTabSz="91422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28" algn="l" defTabSz="91422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342" algn="l" defTabSz="91422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456" algn="l" defTabSz="91422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570" algn="l" defTabSz="91422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684" algn="l" defTabSz="91422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798" algn="l" defTabSz="91422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6913" algn="l" defTabSz="91422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5C80"/>
    <a:srgbClr val="FA9628"/>
    <a:srgbClr val="644080"/>
    <a:srgbClr val="E61E1E"/>
    <a:srgbClr val="916E0F"/>
    <a:srgbClr val="505054"/>
    <a:srgbClr val="007580"/>
    <a:srgbClr val="B94B00"/>
    <a:srgbClr val="AF8CC8"/>
    <a:srgbClr val="FAD7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FD4443E-F989-4FC4-A0C8-D5A2AF1F390B}" styleName="濃色スタイル 1 - アクセント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濃色スタイル 1 - アクセント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7CE84F3-28C3-443E-9E96-99CF82512B78}" styleName="濃色スタイル 1 - アクセント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929F9F4-4A8F-4326-A1B4-22849713DDAB}" styleName="濃色スタイル 1 - アクセント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97476" autoAdjust="0"/>
  </p:normalViewPr>
  <p:slideViewPr>
    <p:cSldViewPr snapToGrid="0">
      <p:cViewPr varScale="1">
        <p:scale>
          <a:sx n="82" d="100"/>
          <a:sy n="82" d="100"/>
        </p:scale>
        <p:origin x="408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50" d="100"/>
          <a:sy n="50" d="100"/>
        </p:scale>
        <p:origin x="2898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6347" cy="49821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1344" y="0"/>
            <a:ext cx="2946347" cy="49821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7CFB3149-E8DE-4273-B7FB-EDFEB61AC35F}" type="datetimeFigureOut">
              <a:rPr kumimoji="1" lang="ja-JP" altLang="en-US" smtClean="0"/>
              <a:t>2019/3/15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31600"/>
            <a:ext cx="2946347" cy="498214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1344" y="9431600"/>
            <a:ext cx="2946347" cy="498214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089EE7E6-CB3C-464D-9B0F-2338681C7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72105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6347" cy="49821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1344" y="0"/>
            <a:ext cx="2946347" cy="49821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D9F6548A-C6CF-4C6A-8E66-898AA5274F21}" type="datetimeFigureOut">
              <a:rPr kumimoji="1" lang="ja-JP" altLang="en-US" smtClean="0"/>
              <a:t>2019/3/15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5637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31600"/>
            <a:ext cx="2946347" cy="498214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1344" y="9431600"/>
            <a:ext cx="2946347" cy="498214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5457576B-81D0-4568-B3CF-C3F7AD81B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215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14" algn="l" defTabSz="9142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28" algn="l" defTabSz="9142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342" algn="l" defTabSz="9142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456" algn="l" defTabSz="9142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570" algn="l" defTabSz="9142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684" algn="l" defTabSz="9142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798" algn="l" defTabSz="9142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913" algn="l" defTabSz="9142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57576B-81D0-4568-B3CF-C3F7AD81B6E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6472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図 1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3546" y="0"/>
            <a:ext cx="3020454" cy="6858000"/>
          </a:xfrm>
          <a:prstGeom prst="rect">
            <a:avLst/>
          </a:prstGeom>
        </p:spPr>
      </p:pic>
      <p:sp>
        <p:nvSpPr>
          <p:cNvPr id="13" name="テキスト プレースホルダー 33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0" y="5721341"/>
            <a:ext cx="4572000" cy="1118659"/>
          </a:xfrm>
          <a:prstGeom prst="rect">
            <a:avLst/>
          </a:prstGeom>
        </p:spPr>
        <p:txBody>
          <a:bodyPr wrap="square" lIns="468000" tIns="0" rIns="0" bIns="864000" anchor="b" anchorCtr="0">
            <a:spAutoFit/>
          </a:bodyPr>
          <a:lstStyle>
            <a:lvl1pPr marL="0" indent="0" fontAlgn="auto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None/>
              <a:defRPr sz="1600">
                <a:latin typeface="+mn-ea"/>
                <a:ea typeface="+mn-ea"/>
                <a:cs typeface="Meiryo UI" panose="020B0604030504040204" pitchFamily="50" charset="-128"/>
              </a:defRPr>
            </a:lvl1pPr>
            <a:lvl2pPr marL="0" indent="0" fontAlgn="auto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600"/>
            </a:lvl2pPr>
            <a:lvl3pPr marL="0" indent="0" fontAlgn="auto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b="1"/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/>
            </a:lvl5pPr>
          </a:lstStyle>
          <a:p>
            <a:pPr lvl="0"/>
            <a:r>
              <a:rPr kumimoji="1" lang="en-US" altLang="ja-JP" dirty="0" smtClean="0"/>
              <a:t>Master text</a:t>
            </a:r>
            <a:endParaRPr kumimoji="1" lang="ja-JP" altLang="en-US" dirty="0" smtClean="0"/>
          </a:p>
        </p:txBody>
      </p:sp>
      <p:pic>
        <p:nvPicPr>
          <p:cNvPr id="19" name="図 18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544" y="165014"/>
            <a:ext cx="2518420" cy="863459"/>
          </a:xfrm>
          <a:prstGeom prst="rect">
            <a:avLst/>
          </a:prstGeom>
        </p:spPr>
      </p:pic>
      <p:sp>
        <p:nvSpPr>
          <p:cNvPr id="8" name="テキスト プレースホルダー 24"/>
          <p:cNvSpPr>
            <a:spLocks noGrp="1"/>
          </p:cNvSpPr>
          <p:nvPr>
            <p:ph type="body" sz="quarter" idx="17"/>
          </p:nvPr>
        </p:nvSpPr>
        <p:spPr bwMode="auto">
          <a:xfrm>
            <a:off x="468001" y="2615165"/>
            <a:ext cx="5401858" cy="365577"/>
          </a:xfrm>
          <a:prstGeom prst="rect">
            <a:avLst/>
          </a:prstGeom>
        </p:spPr>
        <p:txBody>
          <a:bodyPr vert="horz" wrap="square" lIns="0" tIns="0" rIns="108000" bIns="0" rtlCol="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lang="ja-JP" altLang="en-US" sz="2000" smtClean="0">
                <a:latin typeface="+mj-ea"/>
                <a:ea typeface="+mj-ea"/>
                <a:cs typeface="Meiryo UI" panose="020B0604030504040204" pitchFamily="50" charset="-128"/>
              </a:defRPr>
            </a:lvl1pPr>
            <a:lvl2pPr>
              <a:defRPr lang="ja-JP" altLang="en-US" smtClean="0"/>
            </a:lvl2pPr>
            <a:lvl3pPr>
              <a:defRPr lang="ja-JP" altLang="en-US" smtClean="0"/>
            </a:lvl3pPr>
            <a:lvl4pPr>
              <a:defRPr lang="ja-JP" altLang="en-US" smtClean="0"/>
            </a:lvl4pPr>
            <a:lvl5pPr>
              <a:defRPr lang="ja-JP" altLang="en-US"/>
            </a:lvl5pPr>
          </a:lstStyle>
          <a:p>
            <a:r>
              <a:rPr kumimoji="1" lang="ja-JP" altLang="en-US" dirty="0" smtClean="0"/>
              <a:t>マスター テキストの書式設定</a:t>
            </a:r>
          </a:p>
        </p:txBody>
      </p:sp>
      <p:sp>
        <p:nvSpPr>
          <p:cNvPr id="9" name="タイトル 4"/>
          <p:cNvSpPr>
            <a:spLocks noGrp="1"/>
          </p:cNvSpPr>
          <p:nvPr>
            <p:ph type="title" hasCustomPrompt="1"/>
          </p:nvPr>
        </p:nvSpPr>
        <p:spPr>
          <a:xfrm>
            <a:off x="468000" y="3162920"/>
            <a:ext cx="5401858" cy="540000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ja-JP" altLang="en-US" sz="3200" b="1" smtClean="0">
                <a:latin typeface="+mj-ea"/>
                <a:ea typeface="+mj-ea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マスターテキストの書式設定</a:t>
            </a:r>
          </a:p>
        </p:txBody>
      </p:sp>
      <p:sp>
        <p:nvSpPr>
          <p:cNvPr id="12" name="フッター プレースホルダー 3"/>
          <p:cNvSpPr txBox="1">
            <a:spLocks/>
          </p:cNvSpPr>
          <p:nvPr userDrawn="1"/>
        </p:nvSpPr>
        <p:spPr bwMode="auto">
          <a:xfrm>
            <a:off x="5357478" y="6557529"/>
            <a:ext cx="3249287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defPPr>
              <a:defRPr lang="ja-JP"/>
            </a:defPPr>
            <a:lvl1pPr marL="0" algn="l" defTabSz="914228" rtl="0" eaLnBrk="1" latinLnBrk="0" hangingPunct="1">
              <a:defRPr kumimoji="0" lang="en-US" altLang="ja-JP" sz="1100" kern="1200" smtClean="0">
                <a:solidFill>
                  <a:srgbClr val="000000"/>
                </a:solidFill>
                <a:latin typeface="Segoe UI"/>
                <a:ea typeface="Segoe UI" pitchFamily="34" charset="0"/>
                <a:cs typeface="Segoe UI" pitchFamily="34" charset="0"/>
              </a:defRPr>
            </a:lvl1pPr>
            <a:lvl2pPr marL="45711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2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42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56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70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68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79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13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kumimoji="0" lang="en-US" altLang="ja-JP" sz="800" kern="1200" dirty="0" smtClean="0">
                <a:solidFill>
                  <a:srgbClr val="000000"/>
                </a:solidFill>
                <a:effectLst/>
                <a:latin typeface="+mn-ea"/>
                <a:ea typeface="+mn-ea"/>
                <a:cs typeface="Segoe UI" pitchFamily="34" charset="0"/>
              </a:rPr>
              <a:t>CC-BY-SA4.0</a:t>
            </a:r>
            <a:r>
              <a:rPr kumimoji="0" lang="en-US" altLang="ja-JP" sz="800" kern="1200" baseline="0" dirty="0" smtClean="0">
                <a:solidFill>
                  <a:srgbClr val="000000"/>
                </a:solidFill>
                <a:effectLst/>
                <a:latin typeface="+mn-ea"/>
                <a:ea typeface="+mn-ea"/>
                <a:cs typeface="Segoe UI" pitchFamily="34" charset="0"/>
              </a:rPr>
              <a:t> </a:t>
            </a:r>
            <a:r>
              <a:rPr kumimoji="0" lang="en-US" altLang="ja-JP" sz="800" kern="1200" dirty="0" smtClean="0">
                <a:solidFill>
                  <a:srgbClr val="000000"/>
                </a:solidFill>
                <a:effectLst/>
                <a:latin typeface="+mn-ea"/>
                <a:ea typeface="+mn-ea"/>
                <a:cs typeface="Segoe UI" pitchFamily="34" charset="0"/>
              </a:rPr>
              <a:t>© 2019 Toshiba Corporation / Open Chain Project </a:t>
            </a:r>
            <a:endParaRPr kumimoji="0" lang="ja-JP" altLang="ja-JP" sz="800" kern="1200" dirty="0" smtClean="0">
              <a:solidFill>
                <a:srgbClr val="000000"/>
              </a:solidFill>
              <a:effectLst/>
              <a:latin typeface="+mn-ea"/>
              <a:ea typeface="+mn-ea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88325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2 for the Cl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プレースホルダー 2"/>
          <p:cNvSpPr>
            <a:spLocks noGrp="1"/>
          </p:cNvSpPr>
          <p:nvPr>
            <p:ph type="body" sz="quarter" idx="17" hasCustomPrompt="1"/>
          </p:nvPr>
        </p:nvSpPr>
        <p:spPr>
          <a:xfrm>
            <a:off x="468000" y="466014"/>
            <a:ext cx="5567040" cy="407859"/>
          </a:xfrm>
          <a:prstGeom prst="rect">
            <a:avLst/>
          </a:prstGeom>
        </p:spPr>
        <p:txBody>
          <a:bodyPr lIns="0" anchor="t" anchorCtr="0"/>
          <a:lstStyle>
            <a:lvl1pPr>
              <a:defRPr sz="2000">
                <a:latin typeface="+mn-ea"/>
                <a:ea typeface="+mn-ea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 dirty="0" smtClean="0"/>
              <a:t>To ABCDE</a:t>
            </a:r>
            <a:endParaRPr kumimoji="1" lang="ja-JP" altLang="en-US" dirty="0" smtClean="0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xmlns="" id="{543CFF27-F10C-A444-8A84-B0F08A699FE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5999" y="0"/>
            <a:ext cx="3048001" cy="6858000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494" y="4866249"/>
            <a:ext cx="2518420" cy="863459"/>
          </a:xfrm>
          <a:prstGeom prst="rect">
            <a:avLst/>
          </a:prstGeom>
        </p:spPr>
      </p:pic>
      <p:sp>
        <p:nvSpPr>
          <p:cNvPr id="13" name="テキスト プレースホルダー 33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-1" y="5721341"/>
            <a:ext cx="4583575" cy="1118659"/>
          </a:xfrm>
          <a:prstGeom prst="rect">
            <a:avLst/>
          </a:prstGeom>
        </p:spPr>
        <p:txBody>
          <a:bodyPr wrap="square" lIns="468000" tIns="0" rIns="0" bIns="864000" anchor="t" anchorCtr="0">
            <a:noAutofit/>
          </a:bodyPr>
          <a:lstStyle>
            <a:lvl1pPr marL="0" indent="0" fontAlgn="auto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None/>
              <a:defRPr sz="1600">
                <a:latin typeface="+mn-ea"/>
                <a:ea typeface="+mn-ea"/>
                <a:cs typeface="Meiryo UI" panose="020B0604030504040204" pitchFamily="50" charset="-128"/>
              </a:defRPr>
            </a:lvl1pPr>
            <a:lvl2pPr marL="0" indent="0" fontAlgn="auto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600"/>
            </a:lvl2pPr>
            <a:lvl3pPr marL="0" indent="0" fontAlgn="auto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b="1"/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/>
            </a:lvl5pPr>
          </a:lstStyle>
          <a:p>
            <a:pPr lvl="0"/>
            <a:r>
              <a:rPr kumimoji="1" lang="en-US" altLang="ja-JP" dirty="0" smtClean="0"/>
              <a:t>Master text</a:t>
            </a:r>
            <a:endParaRPr kumimoji="1" lang="ja-JP" altLang="en-US" dirty="0" smtClean="0"/>
          </a:p>
        </p:txBody>
      </p:sp>
      <p:sp>
        <p:nvSpPr>
          <p:cNvPr id="10" name="テキスト プレースホルダー 24"/>
          <p:cNvSpPr>
            <a:spLocks noGrp="1"/>
          </p:cNvSpPr>
          <p:nvPr>
            <p:ph type="body" sz="quarter" idx="18"/>
          </p:nvPr>
        </p:nvSpPr>
        <p:spPr bwMode="auto">
          <a:xfrm>
            <a:off x="468001" y="2615165"/>
            <a:ext cx="6984360" cy="365577"/>
          </a:xfrm>
          <a:prstGeom prst="rect">
            <a:avLst/>
          </a:prstGeom>
        </p:spPr>
        <p:txBody>
          <a:bodyPr vert="horz" wrap="square" lIns="0" tIns="0" rIns="108000" bIns="0" rtlCol="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lang="ja-JP" altLang="en-US" sz="2000" smtClean="0">
                <a:latin typeface="+mn-ea"/>
                <a:ea typeface="+mn-ea"/>
                <a:cs typeface="Meiryo UI" panose="020B0604030504040204" pitchFamily="50" charset="-128"/>
              </a:defRPr>
            </a:lvl1pPr>
            <a:lvl2pPr>
              <a:defRPr lang="ja-JP" altLang="en-US" smtClean="0"/>
            </a:lvl2pPr>
            <a:lvl3pPr>
              <a:defRPr lang="ja-JP" altLang="en-US" smtClean="0"/>
            </a:lvl3pPr>
            <a:lvl4pPr>
              <a:defRPr lang="ja-JP" altLang="en-US" smtClean="0"/>
            </a:lvl4pPr>
            <a:lvl5pPr>
              <a:defRPr lang="ja-JP" altLang="en-US"/>
            </a:lvl5pPr>
          </a:lstStyle>
          <a:p>
            <a:r>
              <a:rPr kumimoji="1" lang="ja-JP" altLang="en-US" dirty="0" smtClean="0"/>
              <a:t>マスター テキストの書式設定</a:t>
            </a:r>
          </a:p>
        </p:txBody>
      </p:sp>
      <p:sp>
        <p:nvSpPr>
          <p:cNvPr id="14" name="タイトル 4"/>
          <p:cNvSpPr>
            <a:spLocks noGrp="1"/>
          </p:cNvSpPr>
          <p:nvPr>
            <p:ph type="title" hasCustomPrompt="1"/>
          </p:nvPr>
        </p:nvSpPr>
        <p:spPr>
          <a:xfrm>
            <a:off x="468000" y="3162920"/>
            <a:ext cx="6984360" cy="540000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ja-JP" altLang="en-US" sz="3200" b="1" smtClean="0">
                <a:latin typeface="+mj-ea"/>
                <a:ea typeface="+mj-ea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マスターテキストの書式設定</a:t>
            </a:r>
          </a:p>
        </p:txBody>
      </p:sp>
      <p:sp>
        <p:nvSpPr>
          <p:cNvPr id="18" name="フッター プレースホルダー 3"/>
          <p:cNvSpPr txBox="1">
            <a:spLocks/>
          </p:cNvSpPr>
          <p:nvPr userDrawn="1"/>
        </p:nvSpPr>
        <p:spPr bwMode="auto">
          <a:xfrm>
            <a:off x="5322211" y="6557529"/>
            <a:ext cx="3284554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defPPr>
              <a:defRPr lang="ja-JP"/>
            </a:defPPr>
            <a:lvl1pPr marL="0" algn="l" defTabSz="914228" rtl="0" eaLnBrk="1" latinLnBrk="0" hangingPunct="1">
              <a:defRPr kumimoji="0" lang="en-US" altLang="ja-JP" sz="1100" kern="1200" smtClean="0">
                <a:solidFill>
                  <a:srgbClr val="000000"/>
                </a:solidFill>
                <a:latin typeface="Segoe UI"/>
                <a:ea typeface="Segoe UI" pitchFamily="34" charset="0"/>
                <a:cs typeface="Segoe UI" pitchFamily="34" charset="0"/>
              </a:defRPr>
            </a:lvl1pPr>
            <a:lvl2pPr marL="45711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2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42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56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70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68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79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13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kumimoji="0" lang="en-US" altLang="ja-JP" sz="800" kern="1200" dirty="0" smtClean="0">
                <a:solidFill>
                  <a:srgbClr val="000000"/>
                </a:solidFill>
                <a:effectLst/>
                <a:latin typeface="+mn-ea"/>
                <a:ea typeface="+mn-ea"/>
                <a:cs typeface="Segoe UI" pitchFamily="34" charset="0"/>
              </a:rPr>
              <a:t> CC-BY-SA4.0 © 2019 Toshiba Corporation / Open Chain Project </a:t>
            </a:r>
            <a:endParaRPr kumimoji="0" lang="ja-JP" altLang="ja-JP" sz="800" kern="1200" dirty="0" smtClean="0">
              <a:solidFill>
                <a:srgbClr val="000000"/>
              </a:solidFill>
              <a:effectLst/>
              <a:latin typeface="+mn-ea"/>
              <a:ea typeface="+mn-ea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034791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スライド番号プレースホルダー 4"/>
          <p:cNvSpPr txBox="1">
            <a:spLocks/>
          </p:cNvSpPr>
          <p:nvPr userDrawn="1"/>
        </p:nvSpPr>
        <p:spPr>
          <a:xfrm>
            <a:off x="8613836" y="6430901"/>
            <a:ext cx="312736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lang="ja-JP"/>
            </a:defPPr>
            <a:lvl1pPr algn="r" eaLnBrk="0" hangingPunct="0">
              <a:tabLst>
                <a:tab pos="568218" algn="ctr"/>
                <a:tab pos="857089" algn="l"/>
                <a:tab pos="1088820" algn="l"/>
              </a:tabLst>
              <a:defRPr kumimoji="0" sz="1100">
                <a:solidFill>
                  <a:srgbClr val="000000"/>
                </a:solidFill>
                <a:latin typeface="+mj-lt"/>
                <a:ea typeface="Meiryo UI"/>
                <a:cs typeface="Segoe UI" pitchFamily="34" charset="0"/>
              </a:defRPr>
            </a:lvl1pPr>
          </a:lstStyle>
          <a:p>
            <a:pPr lvl="0"/>
            <a:fld id="{C0A530F1-D8C6-4A93-9917-2C1FE34DC798}" type="slidenum">
              <a:rPr lang="en-US" altLang="ja-JP" smtClean="0">
                <a:latin typeface="+mn-ea"/>
                <a:ea typeface="+mn-ea"/>
                <a:cs typeface="Segoe UI" panose="020B0502040204020203" pitchFamily="34" charset="0"/>
              </a:rPr>
              <a:pPr lvl="0"/>
              <a:t>‹#›</a:t>
            </a:fld>
            <a:endParaRPr lang="en-US" altLang="ja-JP" dirty="0">
              <a:latin typeface="+mn-ea"/>
              <a:ea typeface="+mn-ea"/>
              <a:cs typeface="Segoe UI" panose="020B0502040204020203" pitchFamily="34" charset="0"/>
            </a:endParaRPr>
          </a:p>
        </p:txBody>
      </p:sp>
      <p:sp>
        <p:nvSpPr>
          <p:cNvPr id="29" name="テキスト プレースホルダー 15"/>
          <p:cNvSpPr>
            <a:spLocks noGrp="1"/>
          </p:cNvSpPr>
          <p:nvPr>
            <p:ph type="body" sz="quarter" idx="12"/>
          </p:nvPr>
        </p:nvSpPr>
        <p:spPr bwMode="gray">
          <a:xfrm>
            <a:off x="1320800" y="1350438"/>
            <a:ext cx="6043705" cy="627851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>
            <a:lvl1pPr marL="10658" indent="0" defTabSz="914228">
              <a:lnSpc>
                <a:spcPct val="100000"/>
              </a:lnSpc>
              <a:spcBef>
                <a:spcPts val="0"/>
              </a:spcBef>
              <a:tabLst>
                <a:tab pos="1610933" algn="l"/>
              </a:tabLst>
              <a:defRPr lang="ja-JP" altLang="en-US" sz="3200" dirty="0" smtClean="0">
                <a:latin typeface="+mn-ea"/>
                <a:ea typeface="+mn-ea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マスター テキストの書式設定</a:t>
            </a:r>
          </a:p>
        </p:txBody>
      </p:sp>
      <p:sp>
        <p:nvSpPr>
          <p:cNvPr id="33" name="テキスト プレースホルダー 15"/>
          <p:cNvSpPr>
            <a:spLocks noGrp="1"/>
          </p:cNvSpPr>
          <p:nvPr>
            <p:ph type="body" sz="quarter" idx="16"/>
          </p:nvPr>
        </p:nvSpPr>
        <p:spPr bwMode="gray">
          <a:xfrm>
            <a:off x="1320800" y="2347283"/>
            <a:ext cx="6043705" cy="664797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>
            <a:lvl1pPr marL="10658" indent="0" defTabSz="914228">
              <a:lnSpc>
                <a:spcPct val="100000"/>
              </a:lnSpc>
              <a:spcBef>
                <a:spcPts val="0"/>
              </a:spcBef>
              <a:tabLst>
                <a:tab pos="1610933" algn="l"/>
              </a:tabLst>
              <a:defRPr lang="ja-JP" altLang="en-US" sz="3200" dirty="0" smtClean="0">
                <a:latin typeface="+mn-ea"/>
                <a:ea typeface="+mn-ea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マスター テキストの書式設定</a:t>
            </a:r>
          </a:p>
        </p:txBody>
      </p:sp>
      <p:sp>
        <p:nvSpPr>
          <p:cNvPr id="35" name="テキスト プレースホルダー 15"/>
          <p:cNvSpPr>
            <a:spLocks noGrp="1"/>
          </p:cNvSpPr>
          <p:nvPr>
            <p:ph type="body" sz="quarter" idx="18"/>
          </p:nvPr>
        </p:nvSpPr>
        <p:spPr bwMode="gray">
          <a:xfrm>
            <a:off x="1320800" y="3388785"/>
            <a:ext cx="6043705" cy="664797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>
            <a:lvl1pPr marL="10658" indent="0" defTabSz="914228">
              <a:lnSpc>
                <a:spcPct val="100000"/>
              </a:lnSpc>
              <a:spcBef>
                <a:spcPts val="0"/>
              </a:spcBef>
              <a:tabLst>
                <a:tab pos="1610933" algn="l"/>
              </a:tabLst>
              <a:defRPr lang="ja-JP" altLang="en-US" sz="3200" dirty="0" smtClean="0">
                <a:latin typeface="+mn-ea"/>
                <a:ea typeface="+mn-ea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マスター テキストの書式設定</a:t>
            </a:r>
          </a:p>
        </p:txBody>
      </p:sp>
      <p:sp>
        <p:nvSpPr>
          <p:cNvPr id="37" name="テキスト プレースホルダー 15"/>
          <p:cNvSpPr>
            <a:spLocks noGrp="1"/>
          </p:cNvSpPr>
          <p:nvPr>
            <p:ph type="body" sz="quarter" idx="20"/>
          </p:nvPr>
        </p:nvSpPr>
        <p:spPr bwMode="gray">
          <a:xfrm>
            <a:off x="1320800" y="4436658"/>
            <a:ext cx="6043705" cy="664797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>
            <a:lvl1pPr marL="10658" indent="0" defTabSz="914228">
              <a:lnSpc>
                <a:spcPct val="100000"/>
              </a:lnSpc>
              <a:spcBef>
                <a:spcPts val="0"/>
              </a:spcBef>
              <a:tabLst>
                <a:tab pos="1610933" algn="l"/>
              </a:tabLst>
              <a:defRPr lang="ja-JP" altLang="en-US" sz="3200" dirty="0" smtClean="0">
                <a:latin typeface="+mn-ea"/>
                <a:ea typeface="+mn-ea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マスター テキストの書式設定</a:t>
            </a:r>
          </a:p>
        </p:txBody>
      </p:sp>
      <p:sp>
        <p:nvSpPr>
          <p:cNvPr id="39" name="テキスト プレースホルダー 15"/>
          <p:cNvSpPr>
            <a:spLocks noGrp="1"/>
          </p:cNvSpPr>
          <p:nvPr>
            <p:ph type="body" sz="quarter" idx="22"/>
          </p:nvPr>
        </p:nvSpPr>
        <p:spPr bwMode="gray">
          <a:xfrm>
            <a:off x="1320800" y="5455504"/>
            <a:ext cx="6043705" cy="664797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>
            <a:lvl1pPr marL="10658" indent="0" defTabSz="914228">
              <a:lnSpc>
                <a:spcPct val="100000"/>
              </a:lnSpc>
              <a:spcBef>
                <a:spcPts val="0"/>
              </a:spcBef>
              <a:tabLst>
                <a:tab pos="1610933" algn="l"/>
              </a:tabLst>
              <a:defRPr lang="ja-JP" altLang="en-US" sz="3200" dirty="0" smtClean="0">
                <a:latin typeface="+mn-ea"/>
                <a:ea typeface="+mn-ea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マスター テキストの書式設定</a:t>
            </a:r>
          </a:p>
        </p:txBody>
      </p:sp>
      <p:sp>
        <p:nvSpPr>
          <p:cNvPr id="40" name="タイトル 1"/>
          <p:cNvSpPr>
            <a:spLocks noGrp="1"/>
          </p:cNvSpPr>
          <p:nvPr>
            <p:ph type="title" hasCustomPrompt="1"/>
          </p:nvPr>
        </p:nvSpPr>
        <p:spPr>
          <a:xfrm>
            <a:off x="468000" y="408167"/>
            <a:ext cx="6896192" cy="396000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>
              <a:lnSpc>
                <a:spcPct val="100000"/>
              </a:lnSpc>
              <a:defRPr lang="ja-JP" altLang="en-US" sz="2400" b="1" smtClean="0">
                <a:solidFill>
                  <a:schemeClr val="tx1"/>
                </a:solidFill>
                <a:latin typeface="+mj-lt"/>
                <a:ea typeface="東芝 Pゴシック Medium" panose="020B0600000000000000" pitchFamily="50" charset="-128"/>
                <a:cs typeface="Segoe UI" panose="020B0502040204020203" pitchFamily="34" charset="0"/>
              </a:defRPr>
            </a:lvl1pPr>
          </a:lstStyle>
          <a:p>
            <a:pPr lvl="0"/>
            <a:r>
              <a:rPr lang="en-US" altLang="ja-JP" dirty="0" smtClean="0"/>
              <a:t>Format for master text</a:t>
            </a:r>
            <a:endParaRPr kumimoji="1" lang="ja-JP" altLang="en-US" dirty="0" smtClean="0"/>
          </a:p>
        </p:txBody>
      </p:sp>
      <p:sp>
        <p:nvSpPr>
          <p:cNvPr id="28" name="テキスト プレースホルダー 13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468313" y="1277168"/>
            <a:ext cx="709613" cy="738664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 marL="0" indent="0" algn="l" defTabSz="914228">
              <a:lnSpc>
                <a:spcPct val="100000"/>
              </a:lnSpc>
              <a:spcBef>
                <a:spcPts val="0"/>
              </a:spcBef>
              <a:defRPr lang="ja-JP" altLang="en-US" sz="4000" dirty="0" smtClean="0">
                <a:solidFill>
                  <a:schemeClr val="accent1"/>
                </a:solidFill>
                <a:latin typeface="+mn-ea"/>
                <a:ea typeface="+mn-ea"/>
                <a:cs typeface="東芝 Pゴシック Light" panose="020B0300000000000000" pitchFamily="50" charset="-128"/>
              </a:defRPr>
            </a:lvl1pPr>
          </a:lstStyle>
          <a:p>
            <a:pPr marL="10658" lvl="0" defTabSz="914228"/>
            <a:r>
              <a:rPr kumimoji="1" lang="en-US" altLang="ja-JP" dirty="0" smtClean="0"/>
              <a:t>00</a:t>
            </a:r>
            <a:endParaRPr kumimoji="1" lang="ja-JP" altLang="en-US" dirty="0" smtClean="0"/>
          </a:p>
        </p:txBody>
      </p:sp>
      <p:sp>
        <p:nvSpPr>
          <p:cNvPr id="41" name="テキスト プレースホルダー 13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68313" y="2310527"/>
            <a:ext cx="709613" cy="738664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 marL="10658" indent="0" algn="l" defTabSz="914228">
              <a:lnSpc>
                <a:spcPct val="100000"/>
              </a:lnSpc>
              <a:spcBef>
                <a:spcPts val="0"/>
              </a:spcBef>
              <a:defRPr lang="ja-JP" altLang="en-US" sz="4000" dirty="0" smtClean="0">
                <a:solidFill>
                  <a:schemeClr val="accent1"/>
                </a:solidFill>
                <a:latin typeface="+mn-ea"/>
                <a:ea typeface="+mn-ea"/>
                <a:cs typeface="東芝 Pゴシック Light" panose="020B0300000000000000" pitchFamily="50" charset="-128"/>
              </a:defRPr>
            </a:lvl1pPr>
          </a:lstStyle>
          <a:p>
            <a:pPr marL="10658" lvl="0" defTabSz="914228"/>
            <a:r>
              <a:rPr kumimoji="1" lang="en-US" altLang="ja-JP" dirty="0" smtClean="0"/>
              <a:t>00</a:t>
            </a:r>
            <a:endParaRPr kumimoji="1" lang="ja-JP" altLang="en-US" dirty="0" smtClean="0"/>
          </a:p>
        </p:txBody>
      </p:sp>
      <p:sp>
        <p:nvSpPr>
          <p:cNvPr id="42" name="テキスト プレースホルダー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68313" y="3343886"/>
            <a:ext cx="709613" cy="738664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 marL="10658" indent="0" algn="l" defTabSz="914228">
              <a:lnSpc>
                <a:spcPct val="100000"/>
              </a:lnSpc>
              <a:spcBef>
                <a:spcPts val="0"/>
              </a:spcBef>
              <a:defRPr lang="ja-JP" altLang="en-US" sz="4000" dirty="0" smtClean="0">
                <a:solidFill>
                  <a:schemeClr val="accent1"/>
                </a:solidFill>
                <a:latin typeface="+mn-ea"/>
                <a:ea typeface="+mn-ea"/>
                <a:cs typeface="東芝 Pゴシック Light" panose="020B0300000000000000" pitchFamily="50" charset="-128"/>
              </a:defRPr>
            </a:lvl1pPr>
          </a:lstStyle>
          <a:p>
            <a:pPr marL="10658" lvl="0" defTabSz="914228"/>
            <a:r>
              <a:rPr kumimoji="1" lang="en-US" altLang="ja-JP" dirty="0" smtClean="0"/>
              <a:t>00</a:t>
            </a:r>
            <a:endParaRPr kumimoji="1" lang="ja-JP" altLang="en-US" dirty="0" smtClean="0"/>
          </a:p>
        </p:txBody>
      </p:sp>
      <p:sp>
        <p:nvSpPr>
          <p:cNvPr id="43" name="テキスト プレースホルダー 13"/>
          <p:cNvSpPr>
            <a:spLocks noGrp="1"/>
          </p:cNvSpPr>
          <p:nvPr>
            <p:ph type="body" sz="quarter" idx="19" hasCustomPrompt="1"/>
          </p:nvPr>
        </p:nvSpPr>
        <p:spPr bwMode="gray">
          <a:xfrm>
            <a:off x="468313" y="4377245"/>
            <a:ext cx="709613" cy="738664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 marL="10658" indent="0" algn="l" defTabSz="914228">
              <a:lnSpc>
                <a:spcPct val="100000"/>
              </a:lnSpc>
              <a:spcBef>
                <a:spcPts val="0"/>
              </a:spcBef>
              <a:defRPr lang="ja-JP" altLang="en-US" sz="4000" dirty="0" smtClean="0">
                <a:solidFill>
                  <a:schemeClr val="accent1"/>
                </a:solidFill>
                <a:latin typeface="+mn-ea"/>
                <a:ea typeface="+mn-ea"/>
                <a:cs typeface="東芝 Pゴシック Light" panose="020B0300000000000000" pitchFamily="50" charset="-128"/>
              </a:defRPr>
            </a:lvl1pPr>
          </a:lstStyle>
          <a:p>
            <a:pPr marL="10658" lvl="0" defTabSz="914228"/>
            <a:r>
              <a:rPr kumimoji="1" lang="en-US" altLang="ja-JP" dirty="0" smtClean="0"/>
              <a:t>00</a:t>
            </a:r>
            <a:endParaRPr kumimoji="1" lang="ja-JP" altLang="en-US" dirty="0" smtClean="0"/>
          </a:p>
        </p:txBody>
      </p:sp>
      <p:sp>
        <p:nvSpPr>
          <p:cNvPr id="44" name="テキスト プレースホルダー 13"/>
          <p:cNvSpPr>
            <a:spLocks noGrp="1"/>
          </p:cNvSpPr>
          <p:nvPr>
            <p:ph type="body" sz="quarter" idx="21" hasCustomPrompt="1"/>
          </p:nvPr>
        </p:nvSpPr>
        <p:spPr bwMode="gray">
          <a:xfrm>
            <a:off x="468313" y="5410605"/>
            <a:ext cx="709613" cy="738664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 marL="10658" indent="0" algn="l" defTabSz="914228">
              <a:lnSpc>
                <a:spcPct val="100000"/>
              </a:lnSpc>
              <a:spcBef>
                <a:spcPts val="0"/>
              </a:spcBef>
              <a:defRPr lang="ja-JP" altLang="en-US" sz="4000" dirty="0" smtClean="0">
                <a:solidFill>
                  <a:schemeClr val="accent1"/>
                </a:solidFill>
                <a:latin typeface="+mn-ea"/>
                <a:ea typeface="+mn-ea"/>
                <a:cs typeface="東芝 Pゴシック Light" panose="020B0300000000000000" pitchFamily="50" charset="-128"/>
              </a:defRPr>
            </a:lvl1pPr>
          </a:lstStyle>
          <a:p>
            <a:pPr marL="10658" lvl="0" defTabSz="914228"/>
            <a:r>
              <a:rPr kumimoji="1" lang="en-US" altLang="ja-JP" dirty="0" smtClean="0"/>
              <a:t>00</a:t>
            </a:r>
            <a:endParaRPr kumimoji="1" lang="ja-JP" altLang="en-US" dirty="0" smtClean="0"/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xmlns="" id="{47460C97-3534-6B45-9737-891C28021C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12914" y="0"/>
            <a:ext cx="1531086" cy="6858000"/>
          </a:xfrm>
          <a:prstGeom prst="rect">
            <a:avLst/>
          </a:prstGeom>
        </p:spPr>
      </p:pic>
      <p:sp>
        <p:nvSpPr>
          <p:cNvPr id="19" name="フッター プレースホルダー 3"/>
          <p:cNvSpPr txBox="1">
            <a:spLocks/>
          </p:cNvSpPr>
          <p:nvPr userDrawn="1"/>
        </p:nvSpPr>
        <p:spPr bwMode="auto">
          <a:xfrm>
            <a:off x="5357478" y="6557529"/>
            <a:ext cx="3249287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defPPr>
              <a:defRPr lang="ja-JP"/>
            </a:defPPr>
            <a:lvl1pPr marL="0" algn="l" defTabSz="914228" rtl="0" eaLnBrk="1" latinLnBrk="0" hangingPunct="1">
              <a:defRPr kumimoji="0" lang="en-US" altLang="ja-JP" sz="1100" kern="1200" smtClean="0">
                <a:solidFill>
                  <a:srgbClr val="000000"/>
                </a:solidFill>
                <a:latin typeface="Segoe UI"/>
                <a:ea typeface="Segoe UI" pitchFamily="34" charset="0"/>
                <a:cs typeface="Segoe UI" pitchFamily="34" charset="0"/>
              </a:defRPr>
            </a:lvl1pPr>
            <a:lvl2pPr marL="45711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2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42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56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70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68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79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13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kumimoji="0" lang="en-US" altLang="ja-JP" sz="800" kern="1200" dirty="0" smtClean="0">
                <a:solidFill>
                  <a:srgbClr val="000000"/>
                </a:solidFill>
                <a:effectLst/>
                <a:latin typeface="+mn-ea"/>
                <a:ea typeface="+mn-ea"/>
                <a:cs typeface="Segoe UI" pitchFamily="34" charset="0"/>
              </a:rPr>
              <a:t>CC-BY-SA4.0 © 2019 Toshiba Corporation / Open Chain Project </a:t>
            </a:r>
            <a:endParaRPr kumimoji="0" lang="ja-JP" altLang="ja-JP" sz="800" kern="1200" dirty="0" smtClean="0">
              <a:solidFill>
                <a:srgbClr val="000000"/>
              </a:solidFill>
              <a:effectLst/>
              <a:latin typeface="+mn-ea"/>
              <a:ea typeface="+mn-ea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13084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689"/>
            <a:ext cx="9144000" cy="742177"/>
          </a:xfrm>
          <a:prstGeom prst="rect">
            <a:avLst/>
          </a:prstGeom>
        </p:spPr>
      </p:pic>
      <p:sp>
        <p:nvSpPr>
          <p:cNvPr id="12" name="テキスト プレースホルダー 5"/>
          <p:cNvSpPr>
            <a:spLocks noGrp="1"/>
          </p:cNvSpPr>
          <p:nvPr>
            <p:ph type="body" sz="quarter" idx="14"/>
          </p:nvPr>
        </p:nvSpPr>
        <p:spPr>
          <a:xfrm>
            <a:off x="468313" y="1802111"/>
            <a:ext cx="8228325" cy="588211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0"/>
              </a:spcBef>
              <a:defRPr sz="2600">
                <a:latin typeface="+mn-ea"/>
                <a:ea typeface="+mn-ea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マスター テキストの書式設定</a:t>
            </a:r>
            <a:endParaRPr kumimoji="1" lang="ja-JP" altLang="en-US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" y="0"/>
            <a:ext cx="9143999" cy="749165"/>
          </a:xfrm>
          <a:prstGeom prst="rect">
            <a:avLst/>
          </a:prstGeom>
          <a:noFill/>
          <a:extLst/>
        </p:spPr>
        <p:txBody>
          <a:bodyPr wrap="square" lIns="468000" tIns="107980" rIns="431919" bIns="108000" rtlCol="0" anchor="b" anchorCtr="0">
            <a:noAutofit/>
          </a:bodyPr>
          <a:lstStyle>
            <a:lvl1pPr>
              <a:defRPr lang="ja-JP" altLang="en-US" sz="2400" b="1" dirty="0" smtClean="0">
                <a:latin typeface="+mj-ea"/>
                <a:ea typeface="+mj-ea"/>
              </a:defRPr>
            </a:lvl1pPr>
          </a:lstStyle>
          <a:p>
            <a:pPr lvl="0"/>
            <a:r>
              <a:rPr lang="ja-JP" altLang="en-US" dirty="0" smtClean="0"/>
              <a:t>マスター タイトルの書式設定</a:t>
            </a:r>
          </a:p>
        </p:txBody>
      </p:sp>
      <p:sp>
        <p:nvSpPr>
          <p:cNvPr id="13" name="テキスト プレースホルダー 5"/>
          <p:cNvSpPr>
            <a:spLocks noGrp="1"/>
          </p:cNvSpPr>
          <p:nvPr>
            <p:ph type="body" sz="quarter" idx="19"/>
          </p:nvPr>
        </p:nvSpPr>
        <p:spPr>
          <a:xfrm>
            <a:off x="1" y="733559"/>
            <a:ext cx="9143999" cy="763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lIns="468000" tIns="180000" rIns="468000" bIns="180000" anchor="t" anchorCtr="0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defRPr sz="2600" b="1">
                <a:solidFill>
                  <a:schemeClr val="bg1"/>
                </a:solidFill>
                <a:latin typeface="+mj-ea"/>
                <a:ea typeface="+mj-ea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マスター テキストの書式設定</a:t>
            </a:r>
            <a:endParaRPr kumimoji="1" lang="ja-JP" altLang="en-US" dirty="0"/>
          </a:p>
        </p:txBody>
      </p:sp>
      <p:sp>
        <p:nvSpPr>
          <p:cNvPr id="8" name="スライド番号プレースホルダー 4"/>
          <p:cNvSpPr txBox="1">
            <a:spLocks/>
          </p:cNvSpPr>
          <p:nvPr userDrawn="1"/>
        </p:nvSpPr>
        <p:spPr>
          <a:xfrm>
            <a:off x="8613836" y="6430901"/>
            <a:ext cx="312736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lang="ja-JP"/>
            </a:defPPr>
            <a:lvl1pPr algn="r" eaLnBrk="0" hangingPunct="0">
              <a:tabLst>
                <a:tab pos="568218" algn="ctr"/>
                <a:tab pos="857089" algn="l"/>
                <a:tab pos="1088820" algn="l"/>
              </a:tabLst>
              <a:defRPr kumimoji="0" sz="1100">
                <a:solidFill>
                  <a:srgbClr val="000000"/>
                </a:solidFill>
                <a:latin typeface="+mj-lt"/>
                <a:ea typeface="Meiryo UI"/>
                <a:cs typeface="Segoe UI" pitchFamily="34" charset="0"/>
              </a:defRPr>
            </a:lvl1pPr>
          </a:lstStyle>
          <a:p>
            <a:pPr lvl="0"/>
            <a:fld id="{C0A530F1-D8C6-4A93-9917-2C1FE34DC798}" type="slidenum">
              <a:rPr lang="en-US" altLang="ja-JP" smtClean="0">
                <a:latin typeface="+mn-ea"/>
                <a:ea typeface="+mn-ea"/>
                <a:cs typeface="Segoe UI" panose="020B0502040204020203" pitchFamily="34" charset="0"/>
              </a:rPr>
              <a:pPr lvl="0"/>
              <a:t>‹#›</a:t>
            </a:fld>
            <a:endParaRPr lang="en-US" altLang="ja-JP" dirty="0">
              <a:latin typeface="+mn-ea"/>
              <a:ea typeface="+mn-ea"/>
              <a:cs typeface="Segoe UI" panose="020B0502040204020203" pitchFamily="34" charset="0"/>
            </a:endParaRPr>
          </a:p>
        </p:txBody>
      </p:sp>
      <p:sp>
        <p:nvSpPr>
          <p:cNvPr id="16" name="フッター プレースホルダー 3"/>
          <p:cNvSpPr txBox="1">
            <a:spLocks/>
          </p:cNvSpPr>
          <p:nvPr userDrawn="1"/>
        </p:nvSpPr>
        <p:spPr bwMode="auto">
          <a:xfrm>
            <a:off x="5357478" y="6557529"/>
            <a:ext cx="3249287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defPPr>
              <a:defRPr lang="ja-JP"/>
            </a:defPPr>
            <a:lvl1pPr marL="0" algn="l" defTabSz="914228" rtl="0" eaLnBrk="1" latinLnBrk="0" hangingPunct="1">
              <a:defRPr kumimoji="0" lang="en-US" altLang="ja-JP" sz="1100" kern="1200" smtClean="0">
                <a:solidFill>
                  <a:srgbClr val="000000"/>
                </a:solidFill>
                <a:latin typeface="Segoe UI"/>
                <a:ea typeface="Segoe UI" pitchFamily="34" charset="0"/>
                <a:cs typeface="Segoe UI" pitchFamily="34" charset="0"/>
              </a:defRPr>
            </a:lvl1pPr>
            <a:lvl2pPr marL="45711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2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42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56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70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68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79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13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kumimoji="0" lang="en-US" altLang="ja-JP" sz="800" kern="1200" dirty="0" smtClean="0">
                <a:solidFill>
                  <a:srgbClr val="000000"/>
                </a:solidFill>
                <a:effectLst/>
                <a:latin typeface="+mn-ea"/>
                <a:ea typeface="+mn-ea"/>
                <a:cs typeface="Segoe UI" pitchFamily="34" charset="0"/>
              </a:rPr>
              <a:t>CC-BY-SA4.0 © 2019 Toshiba Corporation / Open Chain Project </a:t>
            </a:r>
            <a:endParaRPr kumimoji="0" lang="ja-JP" altLang="ja-JP" sz="800" kern="1200" dirty="0" smtClean="0">
              <a:solidFill>
                <a:srgbClr val="000000"/>
              </a:solidFill>
              <a:effectLst/>
              <a:latin typeface="+mn-ea"/>
              <a:ea typeface="+mn-ea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40530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689"/>
            <a:ext cx="9144000" cy="742177"/>
          </a:xfrm>
          <a:prstGeom prst="rect">
            <a:avLst/>
          </a:prstGeom>
        </p:spPr>
      </p:pic>
      <p:sp>
        <p:nvSpPr>
          <p:cNvPr id="11" name="テキスト プレースホルダー 2"/>
          <p:cNvSpPr>
            <a:spLocks noGrp="1"/>
          </p:cNvSpPr>
          <p:nvPr>
            <p:ph type="body" sz="quarter" idx="20"/>
          </p:nvPr>
        </p:nvSpPr>
        <p:spPr>
          <a:xfrm>
            <a:off x="468000" y="989477"/>
            <a:ext cx="8190225" cy="490202"/>
          </a:xfrm>
          <a:prstGeom prst="rect">
            <a:avLst/>
          </a:prstGeom>
        </p:spPr>
        <p:txBody>
          <a:bodyPr lIns="0" r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None/>
              <a:tabLst/>
              <a:defRPr sz="2600">
                <a:latin typeface="+mn-ea"/>
                <a:ea typeface="+mn-ea"/>
              </a:defRPr>
            </a:lvl1pPr>
          </a:lstStyle>
          <a:p>
            <a:r>
              <a:rPr kumimoji="1" lang="ja-JP" altLang="en-US" dirty="0" smtClean="0"/>
              <a:t>マスター テキストの書式設定</a:t>
            </a:r>
          </a:p>
        </p:txBody>
      </p:sp>
      <p:sp>
        <p:nvSpPr>
          <p:cNvPr id="14" name="テキスト プレースホルダー 6"/>
          <p:cNvSpPr>
            <a:spLocks noGrp="1"/>
          </p:cNvSpPr>
          <p:nvPr>
            <p:ph type="body" sz="quarter" idx="22"/>
          </p:nvPr>
        </p:nvSpPr>
        <p:spPr>
          <a:xfrm>
            <a:off x="0" y="5618125"/>
            <a:ext cx="9148891" cy="763625"/>
          </a:xfrm>
          <a:prstGeom prst="rect">
            <a:avLst/>
          </a:prstGeom>
          <a:solidFill>
            <a:srgbClr val="0064D2"/>
          </a:solidFill>
        </p:spPr>
        <p:txBody>
          <a:bodyPr wrap="square" lIns="468000" tIns="180000" rIns="468000" bIns="180000" anchor="b" anchorCtr="0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defRPr sz="2600" b="1"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r>
              <a:rPr kumimoji="1" lang="ja-JP" altLang="en-US" dirty="0" smtClean="0"/>
              <a:t>マスター テキストの書式設定</a:t>
            </a:r>
            <a:endParaRPr kumimoji="1" lang="ja-JP" altLang="en-US" dirty="0"/>
          </a:p>
        </p:txBody>
      </p:sp>
      <p:sp>
        <p:nvSpPr>
          <p:cNvPr id="1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" y="0"/>
            <a:ext cx="9143999" cy="749165"/>
          </a:xfrm>
          <a:prstGeom prst="rect">
            <a:avLst/>
          </a:prstGeom>
          <a:noFill/>
          <a:extLst/>
        </p:spPr>
        <p:txBody>
          <a:bodyPr wrap="square" lIns="468000" tIns="107980" rIns="431919" bIns="108000" rtlCol="0" anchor="b" anchorCtr="0">
            <a:noAutofit/>
          </a:bodyPr>
          <a:lstStyle>
            <a:lvl1pPr>
              <a:defRPr lang="ja-JP" altLang="en-US" sz="2400" b="1" dirty="0" smtClean="0">
                <a:latin typeface="+mj-ea"/>
                <a:ea typeface="+mj-ea"/>
              </a:defRPr>
            </a:lvl1pPr>
          </a:lstStyle>
          <a:p>
            <a:pPr lvl="0"/>
            <a:r>
              <a:rPr lang="ja-JP" altLang="en-US" dirty="0" smtClean="0"/>
              <a:t>マスター タイトルの書式設定</a:t>
            </a:r>
          </a:p>
        </p:txBody>
      </p:sp>
      <p:sp>
        <p:nvSpPr>
          <p:cNvPr id="10" name="スライド番号プレースホルダー 4"/>
          <p:cNvSpPr txBox="1">
            <a:spLocks/>
          </p:cNvSpPr>
          <p:nvPr userDrawn="1"/>
        </p:nvSpPr>
        <p:spPr>
          <a:xfrm>
            <a:off x="8613836" y="6430901"/>
            <a:ext cx="312736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lang="ja-JP"/>
            </a:defPPr>
            <a:lvl1pPr algn="r" eaLnBrk="0" hangingPunct="0">
              <a:tabLst>
                <a:tab pos="568218" algn="ctr"/>
                <a:tab pos="857089" algn="l"/>
                <a:tab pos="1088820" algn="l"/>
              </a:tabLst>
              <a:defRPr kumimoji="0" sz="1100">
                <a:solidFill>
                  <a:srgbClr val="000000"/>
                </a:solidFill>
                <a:latin typeface="+mj-lt"/>
                <a:ea typeface="Meiryo UI"/>
                <a:cs typeface="Segoe UI" pitchFamily="34" charset="0"/>
              </a:defRPr>
            </a:lvl1pPr>
          </a:lstStyle>
          <a:p>
            <a:pPr lvl="0"/>
            <a:fld id="{C0A530F1-D8C6-4A93-9917-2C1FE34DC798}" type="slidenum">
              <a:rPr lang="en-US" altLang="ja-JP" smtClean="0">
                <a:latin typeface="+mn-ea"/>
                <a:ea typeface="+mn-ea"/>
                <a:cs typeface="Segoe UI" panose="020B0502040204020203" pitchFamily="34" charset="0"/>
              </a:rPr>
              <a:pPr lvl="0"/>
              <a:t>‹#›</a:t>
            </a:fld>
            <a:endParaRPr lang="en-US" altLang="ja-JP" dirty="0">
              <a:latin typeface="+mn-ea"/>
              <a:ea typeface="+mn-ea"/>
              <a:cs typeface="Segoe UI" panose="020B0502040204020203" pitchFamily="34" charset="0"/>
            </a:endParaRPr>
          </a:p>
        </p:txBody>
      </p:sp>
      <p:sp>
        <p:nvSpPr>
          <p:cNvPr id="18" name="フッター プレースホルダー 3"/>
          <p:cNvSpPr txBox="1">
            <a:spLocks/>
          </p:cNvSpPr>
          <p:nvPr userDrawn="1"/>
        </p:nvSpPr>
        <p:spPr bwMode="auto">
          <a:xfrm>
            <a:off x="5357478" y="6557529"/>
            <a:ext cx="3249287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defPPr>
              <a:defRPr lang="ja-JP"/>
            </a:defPPr>
            <a:lvl1pPr marL="0" algn="l" defTabSz="914228" rtl="0" eaLnBrk="1" latinLnBrk="0" hangingPunct="1">
              <a:defRPr kumimoji="0" lang="en-US" altLang="ja-JP" sz="1100" kern="1200" smtClean="0">
                <a:solidFill>
                  <a:srgbClr val="000000"/>
                </a:solidFill>
                <a:latin typeface="Segoe UI"/>
                <a:ea typeface="Segoe UI" pitchFamily="34" charset="0"/>
                <a:cs typeface="Segoe UI" pitchFamily="34" charset="0"/>
              </a:defRPr>
            </a:lvl1pPr>
            <a:lvl2pPr marL="45711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2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42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56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70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68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79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13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kumimoji="0" lang="en-US" altLang="ja-JP" sz="800" kern="1200" dirty="0" smtClean="0">
                <a:solidFill>
                  <a:srgbClr val="000000"/>
                </a:solidFill>
                <a:effectLst/>
                <a:latin typeface="+mn-ea"/>
                <a:ea typeface="+mn-ea"/>
                <a:cs typeface="Segoe UI" pitchFamily="34" charset="0"/>
              </a:rPr>
              <a:t>CC-BY-SA4.0</a:t>
            </a:r>
            <a:r>
              <a:rPr kumimoji="0" lang="en-US" altLang="ja-JP" sz="800" kern="1200" baseline="0" dirty="0" smtClean="0">
                <a:solidFill>
                  <a:srgbClr val="000000"/>
                </a:solidFill>
                <a:effectLst/>
                <a:latin typeface="+mn-ea"/>
                <a:ea typeface="+mn-ea"/>
                <a:cs typeface="Segoe UI" pitchFamily="34" charset="0"/>
              </a:rPr>
              <a:t> </a:t>
            </a:r>
            <a:r>
              <a:rPr kumimoji="0" lang="en-US" altLang="ja-JP" sz="800" kern="1200" dirty="0" smtClean="0">
                <a:solidFill>
                  <a:srgbClr val="000000"/>
                </a:solidFill>
                <a:effectLst/>
                <a:latin typeface="+mn-ea"/>
                <a:ea typeface="+mn-ea"/>
                <a:cs typeface="Segoe UI" pitchFamily="34" charset="0"/>
              </a:rPr>
              <a:t>© 2019 Toshiba Corporation / Open Chain Project </a:t>
            </a:r>
            <a:endParaRPr kumimoji="0" lang="ja-JP" altLang="ja-JP" sz="800" kern="1200" dirty="0" smtClean="0">
              <a:solidFill>
                <a:srgbClr val="000000"/>
              </a:solidFill>
              <a:effectLst/>
              <a:latin typeface="+mn-ea"/>
              <a:ea typeface="+mn-ea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943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689"/>
            <a:ext cx="9144000" cy="742177"/>
          </a:xfrm>
          <a:prstGeom prst="rect">
            <a:avLst/>
          </a:prstGeom>
        </p:spPr>
      </p:pic>
      <p:sp>
        <p:nvSpPr>
          <p:cNvPr id="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" y="0"/>
            <a:ext cx="9143999" cy="749165"/>
          </a:xfrm>
          <a:prstGeom prst="rect">
            <a:avLst/>
          </a:prstGeom>
          <a:noFill/>
          <a:extLst/>
        </p:spPr>
        <p:txBody>
          <a:bodyPr wrap="square" lIns="468000" tIns="107980" rIns="431919" bIns="108000" rtlCol="0" anchor="b" anchorCtr="0">
            <a:noAutofit/>
          </a:bodyPr>
          <a:lstStyle>
            <a:lvl1pPr>
              <a:defRPr lang="ja-JP" altLang="en-US" sz="2400" b="1" dirty="0" smtClean="0">
                <a:latin typeface="+mj-ea"/>
                <a:ea typeface="+mj-ea"/>
              </a:defRPr>
            </a:lvl1pPr>
          </a:lstStyle>
          <a:p>
            <a:pPr lvl="0"/>
            <a:r>
              <a:rPr lang="ja-JP" altLang="en-US" dirty="0" smtClean="0"/>
              <a:t>マスター タイトルの書式設定</a:t>
            </a: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20"/>
          </p:nvPr>
        </p:nvSpPr>
        <p:spPr>
          <a:xfrm>
            <a:off x="468000" y="989477"/>
            <a:ext cx="8190225" cy="490202"/>
          </a:xfrm>
          <a:prstGeom prst="rect">
            <a:avLst/>
          </a:prstGeom>
        </p:spPr>
        <p:txBody>
          <a:bodyPr lIns="0" r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None/>
              <a:tabLst/>
              <a:defRPr sz="2600">
                <a:latin typeface="+mn-ea"/>
                <a:ea typeface="+mn-ea"/>
              </a:defRPr>
            </a:lvl1pPr>
          </a:lstStyle>
          <a:p>
            <a:r>
              <a:rPr kumimoji="1" lang="ja-JP" altLang="en-US" dirty="0" smtClean="0"/>
              <a:t>マスター テキストの書式設定</a:t>
            </a:r>
          </a:p>
        </p:txBody>
      </p:sp>
      <p:sp>
        <p:nvSpPr>
          <p:cNvPr id="12" name="スライド番号プレースホルダー 4"/>
          <p:cNvSpPr txBox="1">
            <a:spLocks/>
          </p:cNvSpPr>
          <p:nvPr userDrawn="1"/>
        </p:nvSpPr>
        <p:spPr>
          <a:xfrm>
            <a:off x="8613836" y="6430901"/>
            <a:ext cx="312736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lang="ja-JP"/>
            </a:defPPr>
            <a:lvl1pPr algn="r" eaLnBrk="0" hangingPunct="0">
              <a:tabLst>
                <a:tab pos="568218" algn="ctr"/>
                <a:tab pos="857089" algn="l"/>
                <a:tab pos="1088820" algn="l"/>
              </a:tabLst>
              <a:defRPr kumimoji="0" sz="1100">
                <a:solidFill>
                  <a:srgbClr val="000000"/>
                </a:solidFill>
                <a:latin typeface="+mj-lt"/>
                <a:ea typeface="Meiryo UI"/>
                <a:cs typeface="Segoe UI" pitchFamily="34" charset="0"/>
              </a:defRPr>
            </a:lvl1pPr>
          </a:lstStyle>
          <a:p>
            <a:pPr lvl="0"/>
            <a:fld id="{C0A530F1-D8C6-4A93-9917-2C1FE34DC798}" type="slidenum">
              <a:rPr lang="en-US" altLang="ja-JP" smtClean="0">
                <a:latin typeface="+mn-ea"/>
                <a:ea typeface="+mn-ea"/>
                <a:cs typeface="Segoe UI" panose="020B0502040204020203" pitchFamily="34" charset="0"/>
              </a:rPr>
              <a:pPr lvl="0"/>
              <a:t>‹#›</a:t>
            </a:fld>
            <a:endParaRPr lang="en-US" altLang="ja-JP" dirty="0">
              <a:latin typeface="+mn-ea"/>
              <a:ea typeface="+mn-ea"/>
              <a:cs typeface="Segoe UI" panose="020B0502040204020203" pitchFamily="34" charset="0"/>
            </a:endParaRPr>
          </a:p>
        </p:txBody>
      </p:sp>
      <p:sp>
        <p:nvSpPr>
          <p:cNvPr id="14" name="フッター プレースホルダー 3"/>
          <p:cNvSpPr txBox="1">
            <a:spLocks/>
          </p:cNvSpPr>
          <p:nvPr userDrawn="1"/>
        </p:nvSpPr>
        <p:spPr bwMode="auto">
          <a:xfrm>
            <a:off x="5322211" y="6557529"/>
            <a:ext cx="3284554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defPPr>
              <a:defRPr lang="ja-JP"/>
            </a:defPPr>
            <a:lvl1pPr marL="0" algn="l" defTabSz="914228" rtl="0" eaLnBrk="1" latinLnBrk="0" hangingPunct="1">
              <a:defRPr kumimoji="0" lang="en-US" altLang="ja-JP" sz="1100" kern="1200" smtClean="0">
                <a:solidFill>
                  <a:srgbClr val="000000"/>
                </a:solidFill>
                <a:latin typeface="Segoe UI"/>
                <a:ea typeface="Segoe UI" pitchFamily="34" charset="0"/>
                <a:cs typeface="Segoe UI" pitchFamily="34" charset="0"/>
              </a:defRPr>
            </a:lvl1pPr>
            <a:lvl2pPr marL="45711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2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42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56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70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68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79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13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kumimoji="0" lang="en-US" altLang="ja-JP" sz="800" kern="1200" dirty="0" smtClean="0">
                <a:solidFill>
                  <a:srgbClr val="000000"/>
                </a:solidFill>
                <a:effectLst/>
                <a:latin typeface="+mn-ea"/>
                <a:ea typeface="+mn-ea"/>
                <a:cs typeface="Segoe UI" pitchFamily="34" charset="0"/>
              </a:rPr>
              <a:t> CC-BY-SA4.0 © 2019 Toshiba Corporation / Open Chain Project </a:t>
            </a:r>
            <a:endParaRPr kumimoji="0" lang="ja-JP" altLang="ja-JP" sz="800" kern="1200" dirty="0" smtClean="0">
              <a:solidFill>
                <a:srgbClr val="000000"/>
              </a:solidFill>
              <a:effectLst/>
              <a:latin typeface="+mn-ea"/>
              <a:ea typeface="+mn-ea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54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 txBox="1">
            <a:spLocks/>
          </p:cNvSpPr>
          <p:nvPr userDrawn="1"/>
        </p:nvSpPr>
        <p:spPr>
          <a:xfrm>
            <a:off x="8613836" y="6430901"/>
            <a:ext cx="312736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lang="ja-JP"/>
            </a:defPPr>
            <a:lvl1pPr algn="r" eaLnBrk="0" hangingPunct="0">
              <a:tabLst>
                <a:tab pos="568218" algn="ctr"/>
                <a:tab pos="857089" algn="l"/>
                <a:tab pos="1088820" algn="l"/>
              </a:tabLst>
              <a:defRPr kumimoji="0" sz="1100">
                <a:solidFill>
                  <a:srgbClr val="000000"/>
                </a:solidFill>
                <a:latin typeface="+mj-lt"/>
                <a:ea typeface="Meiryo UI"/>
                <a:cs typeface="Segoe UI" pitchFamily="34" charset="0"/>
              </a:defRPr>
            </a:lvl1pPr>
          </a:lstStyle>
          <a:p>
            <a:pPr lvl="0"/>
            <a:fld id="{C0A530F1-D8C6-4A93-9917-2C1FE34DC798}" type="slidenum">
              <a:rPr lang="en-US" altLang="ja-JP" smtClean="0">
                <a:latin typeface="+mn-ea"/>
                <a:ea typeface="+mn-ea"/>
                <a:cs typeface="Segoe UI" panose="020B0502040204020203" pitchFamily="34" charset="0"/>
              </a:rPr>
              <a:pPr lvl="0"/>
              <a:t>‹#›</a:t>
            </a:fld>
            <a:endParaRPr lang="en-US" altLang="ja-JP" dirty="0">
              <a:latin typeface="+mn-ea"/>
              <a:ea typeface="+mn-ea"/>
              <a:cs typeface="Segoe UI" panose="020B0502040204020203" pitchFamily="34" charset="0"/>
            </a:endParaRPr>
          </a:p>
        </p:txBody>
      </p:sp>
      <p:sp>
        <p:nvSpPr>
          <p:cNvPr id="8" name="フッター プレースホルダー 3"/>
          <p:cNvSpPr txBox="1">
            <a:spLocks/>
          </p:cNvSpPr>
          <p:nvPr userDrawn="1"/>
        </p:nvSpPr>
        <p:spPr bwMode="auto">
          <a:xfrm>
            <a:off x="5357478" y="6557529"/>
            <a:ext cx="3249287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defPPr>
              <a:defRPr lang="ja-JP"/>
            </a:defPPr>
            <a:lvl1pPr marL="0" algn="l" defTabSz="914228" rtl="0" eaLnBrk="1" latinLnBrk="0" hangingPunct="1">
              <a:defRPr kumimoji="0" lang="en-US" altLang="ja-JP" sz="1100" kern="1200" smtClean="0">
                <a:solidFill>
                  <a:srgbClr val="000000"/>
                </a:solidFill>
                <a:latin typeface="Segoe UI"/>
                <a:ea typeface="Segoe UI" pitchFamily="34" charset="0"/>
                <a:cs typeface="Segoe UI" pitchFamily="34" charset="0"/>
              </a:defRPr>
            </a:lvl1pPr>
            <a:lvl2pPr marL="45711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2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42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56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70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68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79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13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kumimoji="0" lang="en-US" altLang="ja-JP" sz="800" kern="1200" dirty="0" smtClean="0">
                <a:solidFill>
                  <a:srgbClr val="000000"/>
                </a:solidFill>
                <a:effectLst/>
                <a:latin typeface="+mn-ea"/>
                <a:ea typeface="+mn-ea"/>
                <a:cs typeface="Segoe UI" pitchFamily="34" charset="0"/>
              </a:rPr>
              <a:t>CC-BY-SA4.0 © 2019 Toshiba Corporation / Open Chain Project </a:t>
            </a:r>
            <a:endParaRPr kumimoji="0" lang="ja-JP" altLang="ja-JP" sz="800" kern="1200" dirty="0" smtClean="0">
              <a:solidFill>
                <a:srgbClr val="000000"/>
              </a:solidFill>
              <a:effectLst/>
              <a:latin typeface="+mn-ea"/>
              <a:ea typeface="+mn-ea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59330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544" y="165014"/>
            <a:ext cx="2518420" cy="863459"/>
          </a:xfrm>
          <a:prstGeom prst="rect">
            <a:avLst/>
          </a:prstGeom>
        </p:spPr>
      </p:pic>
      <p:sp>
        <p:nvSpPr>
          <p:cNvPr id="10" name="タイトル 1"/>
          <p:cNvSpPr>
            <a:spLocks noGrp="1"/>
          </p:cNvSpPr>
          <p:nvPr>
            <p:ph type="title" hasCustomPrompt="1"/>
          </p:nvPr>
        </p:nvSpPr>
        <p:spPr>
          <a:xfrm>
            <a:off x="1" y="3064074"/>
            <a:ext cx="5943600" cy="523141"/>
          </a:xfrm>
          <a:prstGeom prst="rect">
            <a:avLst/>
          </a:prstGeom>
        </p:spPr>
        <p:txBody>
          <a:bodyPr lIns="468000" rIns="0"/>
          <a:lstStyle>
            <a:lvl1pPr>
              <a:defRPr sz="2800" b="0">
                <a:latin typeface="+mn-ea"/>
                <a:ea typeface="+mn-ea"/>
              </a:defRPr>
            </a:lvl1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</p:txBody>
      </p:sp>
      <p:pic>
        <p:nvPicPr>
          <p:cNvPr id="11" name="図 10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/>
          <a:stretch/>
        </p:blipFill>
        <p:spPr>
          <a:xfrm>
            <a:off x="6105832" y="-4032"/>
            <a:ext cx="3038168" cy="6862031"/>
          </a:xfrm>
          <a:prstGeom prst="rect">
            <a:avLst/>
          </a:prstGeom>
        </p:spPr>
      </p:pic>
      <p:sp>
        <p:nvSpPr>
          <p:cNvPr id="7" name="スライド番号プレースホルダー 4"/>
          <p:cNvSpPr txBox="1">
            <a:spLocks/>
          </p:cNvSpPr>
          <p:nvPr userDrawn="1"/>
        </p:nvSpPr>
        <p:spPr>
          <a:xfrm>
            <a:off x="8613836" y="6430901"/>
            <a:ext cx="312736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lang="ja-JP"/>
            </a:defPPr>
            <a:lvl1pPr algn="r" eaLnBrk="0" hangingPunct="0">
              <a:tabLst>
                <a:tab pos="568218" algn="ctr"/>
                <a:tab pos="857089" algn="l"/>
                <a:tab pos="1088820" algn="l"/>
              </a:tabLst>
              <a:defRPr kumimoji="0" sz="1100">
                <a:solidFill>
                  <a:srgbClr val="000000"/>
                </a:solidFill>
                <a:latin typeface="+mj-lt"/>
                <a:ea typeface="Meiryo UI"/>
                <a:cs typeface="Segoe UI" pitchFamily="34" charset="0"/>
              </a:defRPr>
            </a:lvl1pPr>
          </a:lstStyle>
          <a:p>
            <a:pPr lvl="0"/>
            <a:fld id="{C0A530F1-D8C6-4A93-9917-2C1FE34DC798}" type="slidenum">
              <a:rPr lang="en-US" altLang="ja-JP" smtClean="0">
                <a:latin typeface="+mn-ea"/>
                <a:ea typeface="+mn-ea"/>
                <a:cs typeface="Segoe UI" panose="020B0502040204020203" pitchFamily="34" charset="0"/>
              </a:rPr>
              <a:pPr lvl="0"/>
              <a:t>‹#›</a:t>
            </a:fld>
            <a:endParaRPr lang="en-US" altLang="ja-JP" dirty="0">
              <a:latin typeface="+mn-ea"/>
              <a:ea typeface="+mn-ea"/>
              <a:cs typeface="Segoe UI" panose="020B0502040204020203" pitchFamily="34" charset="0"/>
            </a:endParaRPr>
          </a:p>
        </p:txBody>
      </p:sp>
      <p:sp>
        <p:nvSpPr>
          <p:cNvPr id="12" name="フッター プレースホルダー 3"/>
          <p:cNvSpPr txBox="1">
            <a:spLocks/>
          </p:cNvSpPr>
          <p:nvPr userDrawn="1"/>
        </p:nvSpPr>
        <p:spPr bwMode="auto">
          <a:xfrm>
            <a:off x="5357478" y="6557529"/>
            <a:ext cx="3249287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defPPr>
              <a:defRPr lang="ja-JP"/>
            </a:defPPr>
            <a:lvl1pPr marL="0" algn="l" defTabSz="914228" rtl="0" eaLnBrk="1" latinLnBrk="0" hangingPunct="1">
              <a:defRPr kumimoji="0" lang="en-US" altLang="ja-JP" sz="1100" kern="1200" smtClean="0">
                <a:solidFill>
                  <a:srgbClr val="000000"/>
                </a:solidFill>
                <a:latin typeface="Segoe UI"/>
                <a:ea typeface="Segoe UI" pitchFamily="34" charset="0"/>
                <a:cs typeface="Segoe UI" pitchFamily="34" charset="0"/>
              </a:defRPr>
            </a:lvl1pPr>
            <a:lvl2pPr marL="45711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2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42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56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70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68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79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13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kumimoji="0" lang="en-US" altLang="ja-JP" sz="800" kern="1200" dirty="0" smtClean="0">
                <a:solidFill>
                  <a:srgbClr val="000000"/>
                </a:solidFill>
                <a:effectLst/>
                <a:latin typeface="+mn-ea"/>
                <a:ea typeface="+mn-ea"/>
                <a:cs typeface="Segoe UI" pitchFamily="34" charset="0"/>
              </a:rPr>
              <a:t>CC-BY-SA4.0 © 2019 Toshiba Corporation / Open Chain Project </a:t>
            </a:r>
            <a:endParaRPr kumimoji="0" lang="ja-JP" altLang="ja-JP" sz="800" kern="1200" dirty="0" smtClean="0">
              <a:solidFill>
                <a:srgbClr val="000000"/>
              </a:solidFill>
              <a:effectLst/>
              <a:latin typeface="+mn-ea"/>
              <a:ea typeface="+mn-ea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93921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5634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31" r:id="rId2"/>
    <p:sldLayoutId id="2147483846" r:id="rId3"/>
    <p:sldLayoutId id="2147483837" r:id="rId4"/>
    <p:sldLayoutId id="2147483838" r:id="rId5"/>
    <p:sldLayoutId id="2147483835" r:id="rId6"/>
    <p:sldLayoutId id="2147483850" r:id="rId7"/>
    <p:sldLayoutId id="2147483845" r:id="rId8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lang="ja-JP" altLang="en-US" sz="2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" charset="2"/>
        <a:buNone/>
        <a:defRPr kumimoji="1" lang="ja-JP" altLang="en-US" sz="2800" kern="1200" smtClean="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lang="ja-JP" altLang="en-US" sz="1800" kern="1200" smtClean="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lang="ja-JP" altLang="en-US" sz="1800" kern="1200" smtClean="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lang="ja-JP" altLang="en-US" sz="18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lang="ja-JP" altLang="en-US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" orient="horz" pos="4042" userDrawn="1">
          <p15:clr>
            <a:srgbClr val="5ACBF0"/>
          </p15:clr>
        </p15:guide>
        <p15:guide id="8" pos="5465" userDrawn="1">
          <p15:clr>
            <a:srgbClr val="5ACBF0"/>
          </p15:clr>
        </p15:guide>
        <p15:guide id="9" pos="295" userDrawn="1">
          <p15:clr>
            <a:srgbClr val="5ACBF0"/>
          </p15:clr>
        </p15:guide>
        <p15:guide id="10" pos="2880" userDrawn="1">
          <p15:clr>
            <a:srgbClr val="5ACBF0"/>
          </p15:clr>
        </p15:guide>
        <p15:guide id="11" orient="horz" pos="459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16"/>
          </p:nvPr>
        </p:nvSpPr>
        <p:spPr>
          <a:xfrm>
            <a:off x="-1" y="5580665"/>
            <a:ext cx="6035041" cy="1118659"/>
          </a:xfrm>
        </p:spPr>
        <p:txBody>
          <a:bodyPr/>
          <a:lstStyle/>
          <a:p>
            <a:r>
              <a:rPr lang="ja-JP" altLang="en-US" dirty="0" smtClean="0"/>
              <a:t>株式</a:t>
            </a:r>
            <a:r>
              <a:rPr lang="ja-JP" altLang="en-US" dirty="0"/>
              <a:t>会社</a:t>
            </a:r>
            <a:r>
              <a:rPr lang="ja-JP" altLang="en-US" dirty="0" smtClean="0"/>
              <a:t>東芝　　ソフトウェア技術センター　オープンソース技術部</a:t>
            </a:r>
            <a:endParaRPr lang="en-US" altLang="ja-JP" dirty="0" smtClean="0"/>
          </a:p>
          <a:p>
            <a:r>
              <a:rPr lang="en-US" altLang="ja-JP" dirty="0" smtClean="0"/>
              <a:t>2019.3.13</a:t>
            </a:r>
          </a:p>
        </p:txBody>
      </p:sp>
      <p:sp>
        <p:nvSpPr>
          <p:cNvPr id="2" name="テキスト プレースホルダー 1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altLang="ja-JP" dirty="0"/>
              <a:t>OpenChain Japan WG </a:t>
            </a:r>
          </a:p>
        </p:txBody>
      </p:sp>
      <p:sp>
        <p:nvSpPr>
          <p:cNvPr id="18" name="タイトル 17"/>
          <p:cNvSpPr>
            <a:spLocks noGrp="1"/>
          </p:cNvSpPr>
          <p:nvPr>
            <p:ph type="title"/>
          </p:nvPr>
        </p:nvSpPr>
        <p:spPr>
          <a:xfrm>
            <a:off x="468000" y="3162920"/>
            <a:ext cx="6984360" cy="975326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 smtClean="0"/>
              <a:t>ツール </a:t>
            </a:r>
            <a:r>
              <a:rPr lang="en-US" altLang="ja-JP" dirty="0" smtClean="0"/>
              <a:t>SWG </a:t>
            </a:r>
            <a:r>
              <a:rPr lang="ja-JP" altLang="en-US" dirty="0" smtClean="0"/>
              <a:t>第</a:t>
            </a:r>
            <a:r>
              <a:rPr lang="en-US" altLang="ja-JP" dirty="0" smtClean="0"/>
              <a:t>1</a:t>
            </a:r>
            <a:r>
              <a:rPr lang="ja-JP" altLang="en-US" dirty="0" smtClean="0"/>
              <a:t>回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595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今後の活動方針について議論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20"/>
          </p:nvPr>
        </p:nvSpPr>
        <p:spPr>
          <a:xfrm>
            <a:off x="468000" y="989477"/>
            <a:ext cx="8190225" cy="5047908"/>
          </a:xfrm>
        </p:spPr>
        <p:txBody>
          <a:bodyPr/>
          <a:lstStyle/>
          <a:p>
            <a:pPr marL="50800" lvl="0" defTabSz="914400">
              <a:lnSpc>
                <a:spcPct val="90000"/>
              </a:lnSpc>
              <a:spcBef>
                <a:spcPts val="1000"/>
              </a:spcBef>
              <a:buClr>
                <a:srgbClr val="7F7F7F"/>
              </a:buClr>
              <a:buSzPts val="2800"/>
            </a:pPr>
            <a:r>
              <a:rPr lang="ja-JP" altLang="en-US" sz="2800" kern="0" dirty="0" smtClean="0">
                <a:solidFill>
                  <a:srgbClr val="000000"/>
                </a:solidFill>
                <a:latin typeface="Calibri"/>
                <a:sym typeface="Calibri"/>
              </a:rPr>
              <a:t>活動の方法</a:t>
            </a:r>
            <a:endParaRPr lang="en-US" altLang="ja-JP" sz="2800" kern="0" dirty="0" smtClean="0">
              <a:solidFill>
                <a:srgbClr val="000000"/>
              </a:solidFill>
              <a:latin typeface="Calibri"/>
              <a:sym typeface="Calibri"/>
            </a:endParaRPr>
          </a:p>
          <a:p>
            <a:pPr marL="508000" lvl="0" indent="-457200" defTabSz="914400">
              <a:lnSpc>
                <a:spcPct val="90000"/>
              </a:lnSpc>
              <a:spcBef>
                <a:spcPts val="1000"/>
              </a:spcBef>
              <a:buClr>
                <a:srgbClr val="7F7F7F"/>
              </a:buClr>
              <a:buSzPts val="2800"/>
              <a:buFont typeface="Arial" panose="020B0604020202020204" pitchFamily="34" charset="0"/>
              <a:buChar char="•"/>
            </a:pPr>
            <a:r>
              <a:rPr lang="en-US" altLang="ja-JP" sz="2800" kern="0" dirty="0" smtClean="0">
                <a:solidFill>
                  <a:srgbClr val="000000"/>
                </a:solidFill>
                <a:latin typeface="Calibri"/>
                <a:sym typeface="Calibri"/>
              </a:rPr>
              <a:t>F2F </a:t>
            </a:r>
            <a:r>
              <a:rPr lang="ja-JP" altLang="en-US" sz="2800" kern="0" dirty="0">
                <a:solidFill>
                  <a:srgbClr val="000000"/>
                </a:solidFill>
                <a:latin typeface="Calibri"/>
                <a:sym typeface="Calibri"/>
              </a:rPr>
              <a:t>を月</a:t>
            </a:r>
            <a:r>
              <a:rPr lang="en-US" altLang="ja-JP" sz="2800" kern="0" dirty="0">
                <a:solidFill>
                  <a:srgbClr val="000000"/>
                </a:solidFill>
                <a:latin typeface="Calibri"/>
                <a:sym typeface="Calibri"/>
              </a:rPr>
              <a:t>1</a:t>
            </a:r>
            <a:r>
              <a:rPr lang="ja-JP" altLang="en-US" sz="2800" kern="0" dirty="0">
                <a:solidFill>
                  <a:srgbClr val="000000"/>
                </a:solidFill>
                <a:latin typeface="Calibri"/>
                <a:sym typeface="Calibri"/>
              </a:rPr>
              <a:t>回程度、情報共有ツールでは随時、ゆるく議論する</a:t>
            </a:r>
            <a:endParaRPr lang="en-US" altLang="ja-JP" sz="2800" kern="0" dirty="0">
              <a:solidFill>
                <a:srgbClr val="000000"/>
              </a:solidFill>
              <a:latin typeface="Calibri"/>
              <a:sym typeface="Calibri"/>
            </a:endParaRPr>
          </a:p>
          <a:p>
            <a:pPr marL="914400" lvl="1" indent="-381000" defTabSz="914400">
              <a:spcBef>
                <a:spcPts val="500"/>
              </a:spcBef>
              <a:buClr>
                <a:srgbClr val="7F7F7F"/>
              </a:buClr>
              <a:buSzPts val="2400"/>
              <a:buFont typeface="Arial"/>
              <a:buChar char="•"/>
            </a:pPr>
            <a:r>
              <a:rPr lang="ja-JP" altLang="en-US" sz="2400" kern="0" dirty="0">
                <a:solidFill>
                  <a:srgbClr val="000000"/>
                </a:solidFill>
                <a:latin typeface="Calibri"/>
                <a:sym typeface="Calibri"/>
              </a:rPr>
              <a:t>運営の詳細は参加メンバで協議して決定する</a:t>
            </a:r>
            <a:endParaRPr lang="en-US" altLang="ja-JP" sz="2400" kern="0" dirty="0">
              <a:solidFill>
                <a:srgbClr val="000000"/>
              </a:solidFill>
              <a:latin typeface="Calibri"/>
              <a:sym typeface="Calibri"/>
            </a:endParaRPr>
          </a:p>
          <a:p>
            <a:pPr marL="914400" lvl="1" indent="-381000" defTabSz="914400">
              <a:spcBef>
                <a:spcPts val="500"/>
              </a:spcBef>
              <a:buClr>
                <a:srgbClr val="7F7F7F"/>
              </a:buClr>
              <a:buSzPts val="2400"/>
              <a:buFont typeface="Arial"/>
              <a:buChar char="•"/>
            </a:pPr>
            <a:r>
              <a:rPr lang="en-US" altLang="ja-JP" sz="2400" kern="0" dirty="0">
                <a:solidFill>
                  <a:srgbClr val="000000"/>
                </a:solidFill>
                <a:latin typeface="Calibri"/>
                <a:sym typeface="Calibri"/>
              </a:rPr>
              <a:t>F2F</a:t>
            </a:r>
            <a:r>
              <a:rPr lang="ja-JP" altLang="en-US" sz="2400" kern="0" dirty="0">
                <a:solidFill>
                  <a:srgbClr val="000000"/>
                </a:solidFill>
                <a:latin typeface="Calibri"/>
                <a:sym typeface="Calibri"/>
              </a:rPr>
              <a:t>の開催は参加メンバによって他の</a:t>
            </a:r>
            <a:r>
              <a:rPr lang="en-US" altLang="ja-JP" sz="2400" kern="0" dirty="0">
                <a:solidFill>
                  <a:srgbClr val="000000"/>
                </a:solidFill>
                <a:latin typeface="Calibri"/>
                <a:sym typeface="Calibri"/>
              </a:rPr>
              <a:t>SWG</a:t>
            </a:r>
            <a:r>
              <a:rPr lang="ja-JP" altLang="en-US" sz="2400" kern="0" dirty="0">
                <a:solidFill>
                  <a:srgbClr val="000000"/>
                </a:solidFill>
                <a:latin typeface="Calibri"/>
                <a:sym typeface="Calibri"/>
              </a:rPr>
              <a:t>と共催することも</a:t>
            </a:r>
            <a:r>
              <a:rPr lang="ja-JP" altLang="en-US" sz="2400" kern="0" dirty="0" smtClean="0">
                <a:solidFill>
                  <a:srgbClr val="000000"/>
                </a:solidFill>
                <a:latin typeface="Calibri"/>
                <a:sym typeface="Calibri"/>
              </a:rPr>
              <a:t>ある</a:t>
            </a:r>
            <a:endParaRPr lang="en-US" altLang="ja-JP" sz="2400" kern="0" dirty="0" smtClean="0">
              <a:solidFill>
                <a:srgbClr val="000000"/>
              </a:solidFill>
              <a:latin typeface="Calibri"/>
              <a:sym typeface="Calibri"/>
            </a:endParaRPr>
          </a:p>
          <a:p>
            <a:pPr marL="914400" lvl="1" indent="-381000" defTabSz="914400">
              <a:spcBef>
                <a:spcPts val="500"/>
              </a:spcBef>
              <a:buClr>
                <a:srgbClr val="7F7F7F"/>
              </a:buClr>
              <a:buSzPts val="2400"/>
              <a:buFont typeface="Arial"/>
              <a:buChar char="•"/>
            </a:pPr>
            <a:r>
              <a:rPr lang="en-US" altLang="ja-JP" sz="2400" kern="0" dirty="0" smtClean="0">
                <a:solidFill>
                  <a:srgbClr val="000000"/>
                </a:solidFill>
                <a:latin typeface="Calibri"/>
                <a:sym typeface="Calibri"/>
              </a:rPr>
              <a:t>F2F</a:t>
            </a:r>
            <a:r>
              <a:rPr lang="ja-JP" altLang="en-US" sz="2400" kern="0" dirty="0" smtClean="0">
                <a:solidFill>
                  <a:srgbClr val="000000"/>
                </a:solidFill>
                <a:latin typeface="Calibri"/>
                <a:sym typeface="Calibri"/>
              </a:rPr>
              <a:t>では事例紹介みたいなのができればよい</a:t>
            </a:r>
            <a:endParaRPr lang="en-US" altLang="ja-JP" sz="2400" kern="0" dirty="0" smtClean="0">
              <a:solidFill>
                <a:srgbClr val="000000"/>
              </a:solidFill>
              <a:latin typeface="Calibri"/>
              <a:sym typeface="Calibri"/>
            </a:endParaRPr>
          </a:p>
          <a:p>
            <a:pPr marL="914400" lvl="1" indent="-381000" defTabSz="914400">
              <a:spcBef>
                <a:spcPts val="500"/>
              </a:spcBef>
              <a:buClr>
                <a:srgbClr val="7F7F7F"/>
              </a:buClr>
              <a:buSzPts val="2400"/>
              <a:buFont typeface="Arial"/>
              <a:buChar char="•"/>
            </a:pPr>
            <a:r>
              <a:rPr lang="ja-JP" altLang="en-US" sz="2400" kern="0" dirty="0" smtClean="0">
                <a:solidFill>
                  <a:srgbClr val="000000"/>
                </a:solidFill>
                <a:latin typeface="Calibri"/>
                <a:sym typeface="Calibri"/>
              </a:rPr>
              <a:t>新しいツールの名前紹介とか</a:t>
            </a:r>
            <a:endParaRPr lang="en-US" altLang="ja-JP" sz="2400" kern="0" dirty="0" smtClean="0">
              <a:solidFill>
                <a:srgbClr val="000000"/>
              </a:solidFill>
              <a:latin typeface="Calibri"/>
              <a:sym typeface="Calibri"/>
            </a:endParaRPr>
          </a:p>
          <a:p>
            <a:pPr marL="914400" lvl="1" indent="-381000" defTabSz="914400">
              <a:spcBef>
                <a:spcPts val="500"/>
              </a:spcBef>
              <a:buClr>
                <a:srgbClr val="7F7F7F"/>
              </a:buClr>
              <a:buSzPts val="2400"/>
              <a:buFont typeface="Arial"/>
              <a:buChar char="•"/>
            </a:pPr>
            <a:r>
              <a:rPr lang="ja-JP" altLang="en-US" sz="2400" kern="0" dirty="0" smtClean="0">
                <a:solidFill>
                  <a:srgbClr val="000000"/>
                </a:solidFill>
                <a:latin typeface="Calibri"/>
                <a:sym typeface="Calibri"/>
              </a:rPr>
              <a:t>情報</a:t>
            </a:r>
            <a:r>
              <a:rPr lang="ja-JP" altLang="en-US" sz="2400" kern="0" dirty="0">
                <a:solidFill>
                  <a:srgbClr val="000000"/>
                </a:solidFill>
                <a:latin typeface="Calibri"/>
                <a:sym typeface="Calibri"/>
              </a:rPr>
              <a:t>共有ツール</a:t>
            </a:r>
            <a:r>
              <a:rPr lang="ja-JP" altLang="en-US" sz="2400" kern="0" dirty="0" smtClean="0">
                <a:solidFill>
                  <a:srgbClr val="000000"/>
                </a:solidFill>
                <a:latin typeface="Calibri"/>
                <a:sym typeface="Calibri"/>
              </a:rPr>
              <a:t>は </a:t>
            </a:r>
            <a:r>
              <a:rPr lang="en-US" altLang="ja-JP" sz="2400" kern="0" dirty="0">
                <a:solidFill>
                  <a:srgbClr val="000000"/>
                </a:solidFill>
                <a:latin typeface="Calibri"/>
                <a:sym typeface="Calibri"/>
              </a:rPr>
              <a:t>slack </a:t>
            </a:r>
            <a:r>
              <a:rPr lang="ja-JP" altLang="en-US" sz="2400" kern="0" dirty="0" smtClean="0">
                <a:solidFill>
                  <a:srgbClr val="000000"/>
                </a:solidFill>
                <a:latin typeface="Calibri"/>
                <a:sym typeface="Calibri"/>
              </a:rPr>
              <a:t>を使う</a:t>
            </a:r>
            <a:endParaRPr lang="en-US" altLang="ja-JP" sz="2400" kern="0" dirty="0" smtClean="0">
              <a:solidFill>
                <a:srgbClr val="000000"/>
              </a:solidFill>
              <a:latin typeface="Calibri"/>
              <a:sym typeface="Calibri"/>
            </a:endParaRPr>
          </a:p>
          <a:p>
            <a:pPr marL="914400" lvl="1" indent="-381000" defTabSz="914400">
              <a:spcBef>
                <a:spcPts val="500"/>
              </a:spcBef>
              <a:buClr>
                <a:srgbClr val="7F7F7F"/>
              </a:buClr>
              <a:buSzPts val="2400"/>
              <a:buFont typeface="Arial"/>
              <a:buChar char="•"/>
            </a:pPr>
            <a:endParaRPr lang="en-US" altLang="ja-JP" sz="2400" kern="0" dirty="0">
              <a:solidFill>
                <a:srgbClr val="000000"/>
              </a:solidFill>
              <a:latin typeface="Calibri"/>
              <a:sym typeface="Calibri"/>
            </a:endParaRPr>
          </a:p>
          <a:p>
            <a:pPr marL="457200" lvl="0" indent="-406400" defTabSz="914400">
              <a:lnSpc>
                <a:spcPct val="90000"/>
              </a:lnSpc>
              <a:spcBef>
                <a:spcPts val="1000"/>
              </a:spcBef>
              <a:buClr>
                <a:srgbClr val="7F7F7F"/>
              </a:buClr>
              <a:buSzPts val="2800"/>
              <a:buFont typeface="Arial"/>
              <a:buChar char="•"/>
            </a:pPr>
            <a:r>
              <a:rPr lang="en-US" altLang="ja-JP" sz="2800" kern="0" dirty="0">
                <a:solidFill>
                  <a:srgbClr val="000000"/>
                </a:solidFill>
                <a:latin typeface="Calibri"/>
                <a:sym typeface="Calibri"/>
              </a:rPr>
              <a:t>SWG</a:t>
            </a:r>
            <a:r>
              <a:rPr lang="ja-JP" altLang="en-US" sz="2800" kern="0" dirty="0">
                <a:solidFill>
                  <a:srgbClr val="000000"/>
                </a:solidFill>
                <a:latin typeface="Calibri"/>
                <a:sym typeface="Calibri"/>
              </a:rPr>
              <a:t>間の連携について</a:t>
            </a:r>
            <a:endParaRPr lang="en-US" altLang="ja-JP" sz="2800" kern="0" dirty="0">
              <a:solidFill>
                <a:srgbClr val="000000"/>
              </a:solidFill>
              <a:latin typeface="Calibri"/>
              <a:sym typeface="Calibri"/>
            </a:endParaRPr>
          </a:p>
          <a:p>
            <a:pPr marL="914400" lvl="1" indent="-381000" defTabSz="914400">
              <a:spcBef>
                <a:spcPts val="500"/>
              </a:spcBef>
              <a:buClr>
                <a:srgbClr val="7F7F7F"/>
              </a:buClr>
              <a:buSzPts val="2400"/>
              <a:buFont typeface="Arial"/>
              <a:buChar char="•"/>
            </a:pPr>
            <a:r>
              <a:rPr lang="ja-JP" altLang="en-US" sz="2400" kern="0" dirty="0">
                <a:solidFill>
                  <a:srgbClr val="000000"/>
                </a:solidFill>
                <a:latin typeface="Calibri"/>
                <a:sym typeface="Calibri"/>
              </a:rPr>
              <a:t>他の</a:t>
            </a:r>
            <a:r>
              <a:rPr lang="en-US" altLang="ja-JP" sz="2400" kern="0" dirty="0">
                <a:solidFill>
                  <a:srgbClr val="000000"/>
                </a:solidFill>
                <a:latin typeface="Calibri"/>
                <a:sym typeface="Calibri"/>
              </a:rPr>
              <a:t>SWG</a:t>
            </a:r>
            <a:r>
              <a:rPr lang="ja-JP" altLang="en-US" sz="2400" kern="0" dirty="0">
                <a:solidFill>
                  <a:srgbClr val="000000"/>
                </a:solidFill>
                <a:latin typeface="Calibri"/>
                <a:sym typeface="Calibri"/>
              </a:rPr>
              <a:t>と重複する活動、重複するメンバがありうる。相互に情報交換と共有を行いながら、</a:t>
            </a:r>
            <a:r>
              <a:rPr lang="en-US" altLang="ja-JP" sz="2400" kern="0" dirty="0">
                <a:solidFill>
                  <a:srgbClr val="000000"/>
                </a:solidFill>
                <a:latin typeface="Calibri"/>
                <a:sym typeface="Calibri"/>
              </a:rPr>
              <a:t>Japan WG </a:t>
            </a:r>
            <a:r>
              <a:rPr lang="ja-JP" altLang="en-US" sz="2400" kern="0" dirty="0">
                <a:solidFill>
                  <a:srgbClr val="000000"/>
                </a:solidFill>
                <a:latin typeface="Calibri"/>
                <a:sym typeface="Calibri"/>
              </a:rPr>
              <a:t>として一体の活動を目指す。</a:t>
            </a:r>
            <a:endParaRPr lang="en-US" altLang="ja-JP" sz="2400" kern="0" dirty="0">
              <a:solidFill>
                <a:srgbClr val="000000"/>
              </a:solidFill>
              <a:latin typeface="Calibri"/>
              <a:sym typeface="Calibri"/>
            </a:endParaRPr>
          </a:p>
          <a:p>
            <a:pPr marL="914400" lvl="1" indent="-381000" defTabSz="914400">
              <a:spcBef>
                <a:spcPts val="500"/>
              </a:spcBef>
              <a:buClr>
                <a:srgbClr val="7F7F7F"/>
              </a:buClr>
              <a:buSzPts val="2400"/>
              <a:buFont typeface="Arial"/>
              <a:buChar char="•"/>
            </a:pPr>
            <a:r>
              <a:rPr lang="en-US" altLang="ja-JP" sz="2400" kern="0" dirty="0" smtClean="0">
                <a:solidFill>
                  <a:srgbClr val="000000"/>
                </a:solidFill>
                <a:latin typeface="Calibri"/>
                <a:sym typeface="Calibri"/>
              </a:rPr>
              <a:t>ACT</a:t>
            </a:r>
            <a:r>
              <a:rPr lang="ja-JP" altLang="en-US" sz="2400" kern="0" dirty="0" smtClean="0">
                <a:solidFill>
                  <a:srgbClr val="000000"/>
                </a:solidFill>
                <a:latin typeface="Calibri"/>
                <a:sym typeface="Calibri"/>
              </a:rPr>
              <a:t>など</a:t>
            </a:r>
            <a:r>
              <a:rPr lang="ja-JP" altLang="en-US" sz="2400" kern="0" dirty="0">
                <a:solidFill>
                  <a:srgbClr val="000000"/>
                </a:solidFill>
                <a:latin typeface="Calibri"/>
                <a:sym typeface="Calibri"/>
              </a:rPr>
              <a:t>他の関連活動とも積極的な交流を試みる。</a:t>
            </a:r>
            <a:endParaRPr lang="en-US" altLang="ja-JP" sz="2400" kern="0" dirty="0">
              <a:solidFill>
                <a:srgbClr val="000000"/>
              </a:solidFill>
              <a:latin typeface="Calibri"/>
              <a:sym typeface="Calibri"/>
            </a:endParaRPr>
          </a:p>
          <a:p>
            <a:pPr marL="400050" indent="-381000" defTabSz="914400">
              <a:spcBef>
                <a:spcPts val="500"/>
              </a:spcBef>
              <a:buClr>
                <a:srgbClr val="7F7F7F"/>
              </a:buClr>
              <a:buSzPts val="2400"/>
              <a:buFont typeface="Arial"/>
              <a:buChar char="•"/>
            </a:pPr>
            <a:endParaRPr lang="en-US" altLang="ja-JP" sz="3200" kern="0" dirty="0">
              <a:solidFill>
                <a:srgbClr val="000000"/>
              </a:solidFill>
              <a:latin typeface="Calibri"/>
              <a:sym typeface="Calibri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7160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今後の活動方針について議論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20"/>
          </p:nvPr>
        </p:nvSpPr>
        <p:spPr>
          <a:xfrm>
            <a:off x="468000" y="989477"/>
            <a:ext cx="8190225" cy="5657508"/>
          </a:xfrm>
        </p:spPr>
        <p:txBody>
          <a:bodyPr/>
          <a:lstStyle/>
          <a:p>
            <a:pPr marL="50800" lvl="0" defTabSz="914400">
              <a:lnSpc>
                <a:spcPct val="90000"/>
              </a:lnSpc>
              <a:spcBef>
                <a:spcPts val="1000"/>
              </a:spcBef>
              <a:buClr>
                <a:srgbClr val="7F7F7F"/>
              </a:buClr>
              <a:buSzPts val="2800"/>
            </a:pPr>
            <a:r>
              <a:rPr lang="ja-JP" altLang="en-US" sz="2800" kern="0" dirty="0">
                <a:solidFill>
                  <a:srgbClr val="000000"/>
                </a:solidFill>
                <a:latin typeface="Calibri"/>
                <a:sym typeface="Calibri"/>
              </a:rPr>
              <a:t>成果</a:t>
            </a:r>
            <a:r>
              <a:rPr lang="ja-JP" altLang="en-US" sz="2800" kern="0" dirty="0" smtClean="0">
                <a:solidFill>
                  <a:srgbClr val="000000"/>
                </a:solidFill>
                <a:latin typeface="Calibri"/>
                <a:sym typeface="Calibri"/>
              </a:rPr>
              <a:t>目標</a:t>
            </a:r>
            <a:endParaRPr lang="en-US" altLang="ja-JP" sz="2800" kern="0" dirty="0">
              <a:solidFill>
                <a:srgbClr val="000000"/>
              </a:solidFill>
              <a:latin typeface="Calibri"/>
              <a:sym typeface="Calibri"/>
            </a:endParaRPr>
          </a:p>
          <a:p>
            <a:pPr marL="457200" lvl="0" indent="-406400" defTabSz="914400">
              <a:lnSpc>
                <a:spcPct val="90000"/>
              </a:lnSpc>
              <a:spcBef>
                <a:spcPts val="1000"/>
              </a:spcBef>
              <a:buClr>
                <a:srgbClr val="7F7F7F"/>
              </a:buClr>
              <a:buSzPts val="2800"/>
              <a:buFont typeface="Arial"/>
              <a:buChar char="•"/>
            </a:pPr>
            <a:r>
              <a:rPr lang="ja-JP" altLang="en-US" sz="2800" kern="0" dirty="0">
                <a:solidFill>
                  <a:srgbClr val="000000"/>
                </a:solidFill>
                <a:latin typeface="Calibri"/>
                <a:sym typeface="Calibri"/>
              </a:rPr>
              <a:t>それぞれのツールに関する入手可能な情報をまとめる</a:t>
            </a:r>
            <a:endParaRPr lang="en-US" altLang="ja-JP" sz="2800" kern="0" dirty="0">
              <a:solidFill>
                <a:srgbClr val="000000"/>
              </a:solidFill>
              <a:latin typeface="Calibri"/>
              <a:sym typeface="Calibri"/>
            </a:endParaRPr>
          </a:p>
          <a:p>
            <a:pPr marL="457200" lvl="0" indent="-406400" defTabSz="914400">
              <a:lnSpc>
                <a:spcPct val="90000"/>
              </a:lnSpc>
              <a:spcBef>
                <a:spcPts val="1000"/>
              </a:spcBef>
              <a:buClr>
                <a:srgbClr val="7F7F7F"/>
              </a:buClr>
              <a:buSzPts val="2800"/>
              <a:buFont typeface="Arial"/>
              <a:buChar char="•"/>
            </a:pPr>
            <a:r>
              <a:rPr lang="ja-JP" altLang="en-US" sz="2800" kern="0" dirty="0">
                <a:solidFill>
                  <a:srgbClr val="000000"/>
                </a:solidFill>
                <a:latin typeface="Calibri"/>
                <a:sym typeface="Calibri"/>
              </a:rPr>
              <a:t>情報の流通過程とツールのマッピングを行い不足を洗い出す</a:t>
            </a:r>
            <a:endParaRPr lang="en-US" altLang="ja-JP" sz="2800" kern="0" dirty="0">
              <a:solidFill>
                <a:srgbClr val="000000"/>
              </a:solidFill>
              <a:latin typeface="Calibri"/>
              <a:sym typeface="Calibri"/>
            </a:endParaRPr>
          </a:p>
          <a:p>
            <a:pPr marL="914400" lvl="1" indent="-381000" defTabSz="914400">
              <a:spcBef>
                <a:spcPts val="500"/>
              </a:spcBef>
              <a:buClr>
                <a:srgbClr val="7F7F7F"/>
              </a:buClr>
              <a:buSzPts val="2400"/>
              <a:buFont typeface="Arial"/>
              <a:buChar char="•"/>
            </a:pPr>
            <a:r>
              <a:rPr lang="ja-JP" altLang="en-US" sz="2400" kern="0" dirty="0">
                <a:solidFill>
                  <a:srgbClr val="000000"/>
                </a:solidFill>
                <a:latin typeface="Calibri"/>
                <a:sym typeface="Calibri"/>
              </a:rPr>
              <a:t>可能ならば得られた結果を関連するコミュニティへ提案する</a:t>
            </a:r>
            <a:endParaRPr lang="en-US" altLang="ja-JP" sz="2400" kern="0" dirty="0">
              <a:solidFill>
                <a:srgbClr val="000000"/>
              </a:solidFill>
              <a:latin typeface="Calibri"/>
              <a:sym typeface="Calibri"/>
            </a:endParaRPr>
          </a:p>
          <a:p>
            <a:pPr marL="457200" lvl="0" indent="-406400" defTabSz="914400">
              <a:lnSpc>
                <a:spcPct val="90000"/>
              </a:lnSpc>
              <a:spcBef>
                <a:spcPts val="1000"/>
              </a:spcBef>
              <a:buClr>
                <a:srgbClr val="7F7F7F"/>
              </a:buClr>
              <a:buSzPts val="2800"/>
              <a:buFont typeface="Arial"/>
              <a:buChar char="•"/>
            </a:pPr>
            <a:r>
              <a:rPr lang="ja-JP" altLang="en-US" sz="2800" kern="0" dirty="0">
                <a:solidFill>
                  <a:srgbClr val="000000"/>
                </a:solidFill>
                <a:latin typeface="Calibri"/>
                <a:sym typeface="Calibri"/>
              </a:rPr>
              <a:t>ツールが管理する「データ」そのものの流通手段を検討する</a:t>
            </a:r>
            <a:endParaRPr lang="en-US" altLang="ja-JP" sz="2800" kern="0" dirty="0">
              <a:solidFill>
                <a:srgbClr val="000000"/>
              </a:solidFill>
              <a:latin typeface="Calibri"/>
              <a:sym typeface="Calibri"/>
            </a:endParaRPr>
          </a:p>
          <a:p>
            <a:pPr marL="914400" lvl="1" indent="-381000" defTabSz="914400">
              <a:spcBef>
                <a:spcPts val="500"/>
              </a:spcBef>
              <a:buClr>
                <a:srgbClr val="7F7F7F"/>
              </a:buClr>
              <a:buSzPts val="2400"/>
              <a:buFont typeface="Arial"/>
              <a:buChar char="•"/>
            </a:pPr>
            <a:r>
              <a:rPr lang="en-US" altLang="ja-JP" sz="2400" kern="0" dirty="0">
                <a:solidFill>
                  <a:srgbClr val="000000"/>
                </a:solidFill>
                <a:latin typeface="Calibri"/>
                <a:sym typeface="Calibri"/>
              </a:rPr>
              <a:t>SPDX</a:t>
            </a:r>
            <a:r>
              <a:rPr lang="ja-JP" altLang="en-US" sz="2400" kern="0" dirty="0">
                <a:solidFill>
                  <a:srgbClr val="000000"/>
                </a:solidFill>
                <a:latin typeface="Calibri"/>
                <a:sym typeface="Calibri"/>
              </a:rPr>
              <a:t>ツールや</a:t>
            </a:r>
            <a:r>
              <a:rPr lang="en-US" altLang="ja-JP" sz="2400" kern="0" dirty="0">
                <a:solidFill>
                  <a:srgbClr val="000000"/>
                </a:solidFill>
                <a:latin typeface="Calibri"/>
                <a:sym typeface="Calibri"/>
              </a:rPr>
              <a:t>OSS</a:t>
            </a:r>
            <a:r>
              <a:rPr lang="ja-JP" altLang="en-US" sz="2400" kern="0" dirty="0">
                <a:solidFill>
                  <a:srgbClr val="000000"/>
                </a:solidFill>
                <a:latin typeface="Calibri"/>
                <a:sym typeface="Calibri"/>
              </a:rPr>
              <a:t>開発コミュニティとの連携方法も</a:t>
            </a:r>
            <a:r>
              <a:rPr lang="ja-JP" altLang="en-US" sz="2400" kern="0" dirty="0" smtClean="0">
                <a:solidFill>
                  <a:srgbClr val="000000"/>
                </a:solidFill>
                <a:latin typeface="Calibri"/>
                <a:sym typeface="Calibri"/>
              </a:rPr>
              <a:t>含める</a:t>
            </a:r>
            <a:endParaRPr lang="en-US" altLang="ja-JP" sz="2400" kern="0" dirty="0" smtClean="0">
              <a:solidFill>
                <a:srgbClr val="000000"/>
              </a:solidFill>
              <a:latin typeface="Calibri"/>
              <a:sym typeface="Calibri"/>
            </a:endParaRPr>
          </a:p>
          <a:p>
            <a:pPr marL="400050" indent="-381000" defTabSz="914400">
              <a:spcBef>
                <a:spcPts val="500"/>
              </a:spcBef>
              <a:buClr>
                <a:srgbClr val="7F7F7F"/>
              </a:buClr>
              <a:buSzPts val="2400"/>
              <a:buFont typeface="Arial"/>
              <a:buChar char="•"/>
            </a:pPr>
            <a:r>
              <a:rPr lang="ja-JP" altLang="en-US" sz="2400" kern="0" dirty="0" smtClean="0">
                <a:solidFill>
                  <a:srgbClr val="000000"/>
                </a:solidFill>
                <a:latin typeface="Calibri"/>
                <a:sym typeface="Calibri"/>
              </a:rPr>
              <a:t>ツールを使ってみてわかることもある。実際に使いながら勉強や議論をしていく場にする： </a:t>
            </a:r>
            <a:r>
              <a:rPr lang="en-US" altLang="ja-JP" sz="2400" kern="0" dirty="0" smtClean="0">
                <a:solidFill>
                  <a:srgbClr val="000000"/>
                </a:solidFill>
                <a:latin typeface="Calibri"/>
                <a:sym typeface="Calibri"/>
              </a:rPr>
              <a:t>Hands on</a:t>
            </a:r>
          </a:p>
          <a:p>
            <a:pPr marL="914400" lvl="1" indent="-381000" defTabSz="914400">
              <a:spcBef>
                <a:spcPts val="500"/>
              </a:spcBef>
              <a:buClr>
                <a:srgbClr val="7F7F7F"/>
              </a:buClr>
              <a:buSzPts val="2400"/>
              <a:buFont typeface="Arial"/>
              <a:buChar char="•"/>
            </a:pPr>
            <a:r>
              <a:rPr lang="ja-JP" altLang="en-US" sz="2400" kern="0" dirty="0" smtClean="0">
                <a:solidFill>
                  <a:srgbClr val="000000"/>
                </a:solidFill>
                <a:latin typeface="Calibri"/>
                <a:sym typeface="Calibri"/>
              </a:rPr>
              <a:t>つかえないと議論ができない</a:t>
            </a:r>
            <a:endParaRPr lang="en-US" altLang="ja-JP" sz="2400" kern="0" dirty="0">
              <a:solidFill>
                <a:srgbClr val="000000"/>
              </a:solidFill>
              <a:latin typeface="Calibri"/>
              <a:sym typeface="Calibri"/>
            </a:endParaRPr>
          </a:p>
          <a:p>
            <a:pPr marL="50800" lvl="0" defTabSz="914400">
              <a:lnSpc>
                <a:spcPct val="90000"/>
              </a:lnSpc>
              <a:spcBef>
                <a:spcPts val="1000"/>
              </a:spcBef>
              <a:buClr>
                <a:srgbClr val="7F7F7F"/>
              </a:buClr>
              <a:buSzPts val="2800"/>
            </a:pPr>
            <a:endParaRPr lang="en-US" altLang="ja-JP" sz="2800" kern="0" dirty="0">
              <a:solidFill>
                <a:srgbClr val="000000"/>
              </a:solidFill>
              <a:latin typeface="Calibri"/>
              <a:sym typeface="Calibri"/>
            </a:endParaRPr>
          </a:p>
          <a:p>
            <a:pPr marL="457200" lvl="0" indent="-406400" defTabSz="914400">
              <a:lnSpc>
                <a:spcPct val="90000"/>
              </a:lnSpc>
              <a:spcBef>
                <a:spcPts val="1000"/>
              </a:spcBef>
              <a:buClr>
                <a:srgbClr val="7F7F7F"/>
              </a:buClr>
              <a:buSzPts val="2800"/>
              <a:buFont typeface="Arial"/>
              <a:buChar char="•"/>
            </a:pPr>
            <a:r>
              <a:rPr lang="ja-JP" altLang="en-US" sz="2800" kern="0" dirty="0">
                <a:solidFill>
                  <a:srgbClr val="000000"/>
                </a:solidFill>
                <a:latin typeface="Calibri"/>
                <a:sym typeface="Calibri"/>
              </a:rPr>
              <a:t>活動が進んだ時点で、ツール関連のセミナー開催を検討する</a:t>
            </a:r>
            <a:endParaRPr lang="en-US" altLang="ja-JP" sz="2800" kern="0" dirty="0">
              <a:solidFill>
                <a:srgbClr val="000000"/>
              </a:solidFill>
              <a:latin typeface="Calibri"/>
              <a:sym typeface="Calibri"/>
            </a:endParaRPr>
          </a:p>
          <a:p>
            <a:pPr marL="914400" lvl="1" indent="-381000" defTabSz="914400">
              <a:spcBef>
                <a:spcPts val="500"/>
              </a:spcBef>
              <a:buClr>
                <a:srgbClr val="7F7F7F"/>
              </a:buClr>
              <a:buSzPts val="2400"/>
              <a:buFont typeface="Arial"/>
              <a:buChar char="•"/>
            </a:pPr>
            <a:r>
              <a:rPr lang="en-US" altLang="ja-JP" sz="2400" kern="0" dirty="0">
                <a:solidFill>
                  <a:srgbClr val="000000"/>
                </a:solidFill>
                <a:latin typeface="Calibri"/>
                <a:sym typeface="Calibri"/>
              </a:rPr>
              <a:t>Open Chain </a:t>
            </a:r>
            <a:r>
              <a:rPr lang="ja-JP" altLang="en-US" sz="2400" kern="0" dirty="0">
                <a:solidFill>
                  <a:srgbClr val="000000"/>
                </a:solidFill>
                <a:latin typeface="Calibri"/>
                <a:sym typeface="Calibri"/>
              </a:rPr>
              <a:t>活動に賛同するメンバ拡大のための</a:t>
            </a:r>
            <a:r>
              <a:rPr lang="ja-JP" altLang="en-US" sz="2400" kern="0" dirty="0" smtClean="0">
                <a:solidFill>
                  <a:srgbClr val="000000"/>
                </a:solidFill>
                <a:latin typeface="Calibri"/>
                <a:sym typeface="Calibri"/>
              </a:rPr>
              <a:t>プロモーション</a:t>
            </a:r>
            <a:endParaRPr lang="en-US" altLang="ja-JP" sz="2400" kern="0" dirty="0" smtClean="0">
              <a:solidFill>
                <a:srgbClr val="000000"/>
              </a:solidFill>
              <a:latin typeface="Calibri"/>
              <a:sym typeface="Calibri"/>
            </a:endParaRPr>
          </a:p>
          <a:p>
            <a:pPr marL="876300" lvl="1" indent="-342900" defTabSz="914400">
              <a:spcBef>
                <a:spcPts val="500"/>
              </a:spcBef>
              <a:buClr>
                <a:srgbClr val="7F7F7F"/>
              </a:buClr>
              <a:buSzPts val="2400"/>
            </a:pPr>
            <a:r>
              <a:rPr lang="en-US" altLang="ja-JP" sz="2400" kern="0" dirty="0" smtClean="0">
                <a:solidFill>
                  <a:srgbClr val="000000"/>
                </a:solidFill>
                <a:latin typeface="Calibri"/>
                <a:sym typeface="Calibri"/>
              </a:rPr>
              <a:t>Compass</a:t>
            </a:r>
            <a:r>
              <a:rPr lang="ja-JP" altLang="en-US" sz="2400" kern="0" dirty="0" smtClean="0">
                <a:solidFill>
                  <a:srgbClr val="000000"/>
                </a:solidFill>
                <a:latin typeface="Calibri"/>
                <a:sym typeface="Calibri"/>
              </a:rPr>
              <a:t>使う？</a:t>
            </a:r>
            <a:endParaRPr lang="ja-JP" altLang="en-US" sz="2400" kern="0" dirty="0">
              <a:solidFill>
                <a:srgbClr val="000000"/>
              </a:solidFill>
              <a:latin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23916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今後の活動方針について議論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20"/>
          </p:nvPr>
        </p:nvSpPr>
        <p:spPr>
          <a:xfrm>
            <a:off x="468000" y="989476"/>
            <a:ext cx="8190225" cy="5340985"/>
          </a:xfrm>
        </p:spPr>
        <p:txBody>
          <a:bodyPr/>
          <a:lstStyle/>
          <a:p>
            <a:pPr marL="50800" lvl="0" defTabSz="914400">
              <a:lnSpc>
                <a:spcPct val="90000"/>
              </a:lnSpc>
              <a:spcBef>
                <a:spcPts val="1000"/>
              </a:spcBef>
              <a:buClr>
                <a:srgbClr val="7F7F7F"/>
              </a:buClr>
              <a:buSzPts val="2800"/>
            </a:pPr>
            <a:r>
              <a:rPr lang="ja-JP" altLang="en-US" sz="2800" kern="0" dirty="0" smtClean="0">
                <a:solidFill>
                  <a:srgbClr val="000000"/>
                </a:solidFill>
                <a:latin typeface="Calibri"/>
                <a:sym typeface="Calibri"/>
              </a:rPr>
              <a:t>活動のアピール</a:t>
            </a:r>
            <a:endParaRPr lang="en-US" altLang="ja-JP" sz="2800" kern="0" dirty="0">
              <a:solidFill>
                <a:srgbClr val="000000"/>
              </a:solidFill>
              <a:latin typeface="Calibri"/>
              <a:sym typeface="Calibri"/>
            </a:endParaRPr>
          </a:p>
          <a:p>
            <a:pPr marL="457200" lvl="0" indent="-406400" defTabSz="914400">
              <a:lnSpc>
                <a:spcPct val="90000"/>
              </a:lnSpc>
              <a:spcBef>
                <a:spcPts val="1000"/>
              </a:spcBef>
              <a:buClr>
                <a:srgbClr val="7F7F7F"/>
              </a:buClr>
              <a:buSzPts val="2800"/>
              <a:buFont typeface="Arial"/>
              <a:buChar char="•"/>
            </a:pPr>
            <a:r>
              <a:rPr lang="ja-JP" altLang="en-US" sz="2800" kern="0" dirty="0" smtClean="0">
                <a:solidFill>
                  <a:srgbClr val="000000"/>
                </a:solidFill>
                <a:latin typeface="Calibri"/>
                <a:sym typeface="Calibri"/>
              </a:rPr>
              <a:t>活動</a:t>
            </a:r>
            <a:r>
              <a:rPr lang="ja-JP" altLang="en-US" sz="2800" kern="0" dirty="0">
                <a:solidFill>
                  <a:srgbClr val="000000"/>
                </a:solidFill>
                <a:latin typeface="Calibri"/>
                <a:sym typeface="Calibri"/>
              </a:rPr>
              <a:t>にともなって獲得した情報は、整理を行って、リーダもしくは代行者が</a:t>
            </a:r>
            <a:r>
              <a:rPr lang="en-US" altLang="ja-JP" sz="2800" kern="0" dirty="0">
                <a:solidFill>
                  <a:srgbClr val="000000"/>
                </a:solidFill>
                <a:latin typeface="Calibri"/>
                <a:sym typeface="Calibri"/>
              </a:rPr>
              <a:t> Japan WG</a:t>
            </a:r>
            <a:r>
              <a:rPr lang="ja-JP" altLang="en-US" sz="2800" kern="0" dirty="0">
                <a:solidFill>
                  <a:srgbClr val="000000"/>
                </a:solidFill>
                <a:latin typeface="Calibri"/>
                <a:sym typeface="Calibri"/>
              </a:rPr>
              <a:t> で活動報告として発表する</a:t>
            </a:r>
            <a:endParaRPr lang="en-US" altLang="ja-JP" sz="2800" kern="0" dirty="0">
              <a:solidFill>
                <a:srgbClr val="000000"/>
              </a:solidFill>
              <a:latin typeface="Calibri"/>
              <a:sym typeface="Calibri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12094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今後の活動方針について議論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20"/>
          </p:nvPr>
        </p:nvSpPr>
        <p:spPr>
          <a:xfrm>
            <a:off x="468000" y="989476"/>
            <a:ext cx="8190225" cy="4825169"/>
          </a:xfrm>
        </p:spPr>
        <p:txBody>
          <a:bodyPr/>
          <a:lstStyle/>
          <a:p>
            <a:r>
              <a:rPr lang="ja-JP" altLang="en-US" dirty="0"/>
              <a:t>ポリシ</a:t>
            </a:r>
            <a:r>
              <a:rPr lang="ja-JP" altLang="en-US" dirty="0" smtClean="0"/>
              <a:t>ー</a:t>
            </a:r>
            <a:r>
              <a:rPr kumimoji="1" lang="ja-JP" altLang="en-US" dirty="0" smtClean="0"/>
              <a:t>：</a:t>
            </a:r>
            <a:endParaRPr kumimoji="1" lang="en-US" altLang="ja-JP" dirty="0" smtClean="0"/>
          </a:p>
          <a:p>
            <a:pPr marL="457200" lvl="0" indent="-406400" defTabSz="914400">
              <a:lnSpc>
                <a:spcPct val="90000"/>
              </a:lnSpc>
              <a:spcBef>
                <a:spcPts val="1000"/>
              </a:spcBef>
              <a:buClr>
                <a:srgbClr val="7F7F7F"/>
              </a:buClr>
              <a:buSzPts val="2800"/>
              <a:buFont typeface="Arial"/>
              <a:buChar char="•"/>
            </a:pPr>
            <a:r>
              <a:rPr lang="ja-JP" altLang="en-US" sz="2800" kern="0" dirty="0">
                <a:solidFill>
                  <a:srgbClr val="000000"/>
                </a:solidFill>
                <a:latin typeface="Calibri"/>
                <a:sym typeface="Calibri"/>
              </a:rPr>
              <a:t>商用ツールの情報に関して</a:t>
            </a:r>
            <a:endParaRPr lang="en-US" altLang="ja-JP" sz="2800" kern="0" dirty="0">
              <a:solidFill>
                <a:srgbClr val="000000"/>
              </a:solidFill>
              <a:latin typeface="Calibri"/>
              <a:sym typeface="Calibri"/>
            </a:endParaRPr>
          </a:p>
          <a:p>
            <a:pPr marL="914400" lvl="1" indent="-381000" defTabSz="914400">
              <a:spcBef>
                <a:spcPts val="500"/>
              </a:spcBef>
              <a:buClr>
                <a:srgbClr val="7F7F7F"/>
              </a:buClr>
              <a:buSzPts val="2400"/>
              <a:buFont typeface="Arial"/>
              <a:buChar char="•"/>
            </a:pPr>
            <a:r>
              <a:rPr lang="ja-JP" altLang="en-US" sz="2400" kern="0" dirty="0">
                <a:solidFill>
                  <a:srgbClr val="000000"/>
                </a:solidFill>
                <a:latin typeface="Calibri"/>
                <a:sym typeface="Calibri"/>
              </a:rPr>
              <a:t>特長についての情報収集に関して商用ツールを排除しない。</a:t>
            </a:r>
            <a:endParaRPr lang="en-US" altLang="ja-JP" sz="2400" kern="0" dirty="0">
              <a:solidFill>
                <a:srgbClr val="000000"/>
              </a:solidFill>
              <a:latin typeface="Calibri"/>
              <a:sym typeface="Calibri"/>
            </a:endParaRPr>
          </a:p>
          <a:p>
            <a:pPr marL="914400" lvl="1" indent="-381000" defTabSz="914400">
              <a:spcBef>
                <a:spcPts val="500"/>
              </a:spcBef>
              <a:buClr>
                <a:srgbClr val="7F7F7F"/>
              </a:buClr>
              <a:buSzPts val="2400"/>
              <a:buFont typeface="Arial"/>
              <a:buChar char="•"/>
            </a:pPr>
            <a:r>
              <a:rPr lang="ja-JP" altLang="en-US" sz="2400" kern="0" dirty="0">
                <a:solidFill>
                  <a:srgbClr val="000000"/>
                </a:solidFill>
                <a:latin typeface="Calibri"/>
                <a:sym typeface="Calibri"/>
              </a:rPr>
              <a:t>ただし </a:t>
            </a:r>
            <a:r>
              <a:rPr lang="en-US" altLang="ja-JP" sz="2400" kern="0" dirty="0">
                <a:solidFill>
                  <a:srgbClr val="000000"/>
                </a:solidFill>
                <a:latin typeface="Calibri"/>
                <a:sym typeface="Calibri"/>
              </a:rPr>
              <a:t>Antitrust Policy </a:t>
            </a:r>
            <a:r>
              <a:rPr lang="ja-JP" altLang="en-US" sz="2400" kern="0" dirty="0">
                <a:solidFill>
                  <a:srgbClr val="000000"/>
                </a:solidFill>
                <a:latin typeface="Calibri"/>
                <a:sym typeface="Calibri"/>
              </a:rPr>
              <a:t>に鑑み、特定の商用ツールの推奨、排除、その他、独占禁止法に抵触する活動は一切行わない</a:t>
            </a:r>
            <a:r>
              <a:rPr lang="ja-JP" altLang="en-US" sz="2400" kern="0" dirty="0" smtClean="0">
                <a:solidFill>
                  <a:srgbClr val="000000"/>
                </a:solidFill>
                <a:latin typeface="Calibri"/>
                <a:sym typeface="Calibri"/>
              </a:rPr>
              <a:t>。</a:t>
            </a:r>
            <a:endParaRPr lang="en-US" altLang="ja-JP" sz="2400" kern="0" dirty="0" smtClean="0">
              <a:solidFill>
                <a:srgbClr val="000000"/>
              </a:solidFill>
              <a:latin typeface="Calibri"/>
              <a:sym typeface="Calibri"/>
            </a:endParaRPr>
          </a:p>
          <a:p>
            <a:pPr marL="914400" lvl="1" indent="-381000" defTabSz="914400">
              <a:spcBef>
                <a:spcPts val="500"/>
              </a:spcBef>
              <a:buClr>
                <a:srgbClr val="7F7F7F"/>
              </a:buClr>
              <a:buSzPts val="2400"/>
              <a:buFont typeface="Arial"/>
              <a:buChar char="•"/>
            </a:pPr>
            <a:endParaRPr lang="en-US" altLang="ja-JP" sz="2400" kern="0" dirty="0">
              <a:solidFill>
                <a:srgbClr val="000000"/>
              </a:solidFill>
              <a:latin typeface="Calibri"/>
              <a:sym typeface="Calibri"/>
            </a:endParaRPr>
          </a:p>
          <a:p>
            <a:pPr marL="914400" lvl="1" indent="-381000" defTabSz="914400">
              <a:spcBef>
                <a:spcPts val="500"/>
              </a:spcBef>
              <a:buClr>
                <a:srgbClr val="7F7F7F"/>
              </a:buClr>
              <a:buSzPts val="2400"/>
              <a:buFont typeface="Arial"/>
              <a:buChar char="•"/>
            </a:pPr>
            <a:r>
              <a:rPr lang="ja-JP" altLang="en-US" sz="2400" kern="0" dirty="0" smtClean="0">
                <a:solidFill>
                  <a:srgbClr val="000000"/>
                </a:solidFill>
                <a:latin typeface="Calibri"/>
                <a:sym typeface="Calibri"/>
              </a:rPr>
              <a:t>アウトプットを出すときは、商用ツールははずしたほうが良い</a:t>
            </a:r>
            <a:endParaRPr lang="en-US" altLang="ja-JP" sz="2400" kern="0" dirty="0" smtClean="0">
              <a:solidFill>
                <a:srgbClr val="000000"/>
              </a:solidFill>
              <a:latin typeface="Calibri"/>
              <a:sym typeface="Calibri"/>
            </a:endParaRPr>
          </a:p>
          <a:p>
            <a:pPr marL="914400" lvl="1" indent="-381000" defTabSz="914400">
              <a:spcBef>
                <a:spcPts val="500"/>
              </a:spcBef>
              <a:buClr>
                <a:srgbClr val="7F7F7F"/>
              </a:buClr>
              <a:buSzPts val="2400"/>
              <a:buFont typeface="Arial"/>
              <a:buChar char="•"/>
            </a:pPr>
            <a:r>
              <a:rPr lang="ja-JP" altLang="en-US" sz="2400" kern="0" dirty="0" smtClean="0">
                <a:solidFill>
                  <a:srgbClr val="000000"/>
                </a:solidFill>
                <a:latin typeface="Calibri"/>
                <a:sym typeface="Calibri"/>
              </a:rPr>
              <a:t>共通</a:t>
            </a:r>
            <a:r>
              <a:rPr lang="ja-JP" altLang="en-US" sz="2400" kern="0" dirty="0">
                <a:solidFill>
                  <a:srgbClr val="000000"/>
                </a:solidFill>
                <a:latin typeface="Calibri"/>
                <a:sym typeface="Calibri"/>
              </a:rPr>
              <a:t>データ</a:t>
            </a:r>
            <a:r>
              <a:rPr lang="ja-JP" altLang="en-US" sz="2400" kern="0" dirty="0" smtClean="0">
                <a:solidFill>
                  <a:srgbClr val="000000"/>
                </a:solidFill>
                <a:latin typeface="Calibri"/>
                <a:sym typeface="Calibri"/>
              </a:rPr>
              <a:t>によるベンチマークをやるようになれば、それに商用ツールがのってくれば、比較は可能</a:t>
            </a:r>
            <a:endParaRPr lang="en-US" altLang="ja-JP" sz="2400" kern="0" dirty="0">
              <a:solidFill>
                <a:srgbClr val="000000"/>
              </a:solidFill>
              <a:latin typeface="Calibri"/>
              <a:sym typeface="Calibri"/>
            </a:endParaRPr>
          </a:p>
          <a:p>
            <a:pPr marL="914400" lvl="1" indent="-381000" defTabSz="914400">
              <a:spcBef>
                <a:spcPts val="500"/>
              </a:spcBef>
              <a:buClr>
                <a:srgbClr val="7F7F7F"/>
              </a:buClr>
              <a:buSzPts val="2400"/>
              <a:buFont typeface="Arial"/>
              <a:buChar char="•"/>
            </a:pPr>
            <a:endParaRPr lang="ja-JP" altLang="en-US" sz="2400" kern="0" dirty="0">
              <a:solidFill>
                <a:srgbClr val="000000"/>
              </a:solidFill>
              <a:latin typeface="Calibri"/>
              <a:sym typeface="Calibri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477308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次回 </a:t>
            </a:r>
            <a:r>
              <a:rPr kumimoji="1" lang="en-US" altLang="ja-JP" dirty="0" smtClean="0"/>
              <a:t>Japan WG </a:t>
            </a:r>
            <a:r>
              <a:rPr kumimoji="1" lang="ja-JP" altLang="en-US" dirty="0" err="1" smtClean="0"/>
              <a:t>への</a:t>
            </a:r>
            <a:r>
              <a:rPr kumimoji="1" lang="ja-JP" altLang="en-US" dirty="0" smtClean="0"/>
              <a:t>出し物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20"/>
          </p:nvPr>
        </p:nvSpPr>
        <p:spPr>
          <a:xfrm>
            <a:off x="468000" y="989476"/>
            <a:ext cx="8190225" cy="5059631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ツール関連のプレゼンを入れてもらうようにしませんか？</a:t>
            </a:r>
            <a:endParaRPr kumimoji="1" lang="en-US" altLang="ja-JP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dirty="0" smtClean="0"/>
              <a:t>次回 </a:t>
            </a:r>
            <a:r>
              <a:rPr lang="en-US" altLang="ja-JP" dirty="0" err="1" smtClean="0"/>
              <a:t>FOSSology</a:t>
            </a:r>
            <a:r>
              <a:rPr lang="en-US" altLang="ja-JP" dirty="0" smtClean="0"/>
              <a:t> </a:t>
            </a:r>
            <a:r>
              <a:rPr lang="ja-JP" altLang="en-US" dirty="0" smtClean="0"/>
              <a:t>の話が聞きたい</a:t>
            </a:r>
            <a:endParaRPr lang="en-US" altLang="ja-JP" dirty="0" smtClean="0"/>
          </a:p>
          <a:p>
            <a:pPr marL="971550" lvl="1" indent="-457200"/>
            <a:r>
              <a:rPr kumimoji="1" lang="ja-JP" altLang="en-US" dirty="0" smtClean="0"/>
              <a:t>使い方とか、できれば実際使った場合のノウハウとか、</a:t>
            </a:r>
            <a:r>
              <a:rPr kumimoji="1" lang="en-US" altLang="ja-JP" dirty="0" err="1" smtClean="0"/>
              <a:t>Yocto</a:t>
            </a:r>
            <a:r>
              <a:rPr kumimoji="1" lang="ja-JP" altLang="en-US" dirty="0" smtClean="0"/>
              <a:t>連携とか</a:t>
            </a:r>
            <a:endParaRPr kumimoji="1" lang="en-US" altLang="ja-JP" dirty="0" smtClean="0"/>
          </a:p>
          <a:p>
            <a:pPr marL="971550" lvl="1" indent="-457200"/>
            <a:r>
              <a:rPr lang="ja-JP" altLang="en-US" dirty="0" smtClean="0"/>
              <a:t>どなた</a:t>
            </a:r>
            <a:r>
              <a:rPr lang="ja-JP" altLang="en-US" dirty="0"/>
              <a:t>か</a:t>
            </a:r>
            <a:endParaRPr kumimoji="1" lang="en-US" altLang="ja-JP" dirty="0" smtClean="0"/>
          </a:p>
          <a:p>
            <a:pPr marL="971550" lvl="1" indent="-457200"/>
            <a:endParaRPr lang="en-US" altLang="ja-JP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dirty="0" smtClean="0"/>
              <a:t>次回</a:t>
            </a:r>
            <a:endParaRPr lang="en-US" altLang="ja-JP" dirty="0" smtClean="0"/>
          </a:p>
          <a:p>
            <a:pPr lvl="1" indent="0">
              <a:buNone/>
            </a:pPr>
            <a:r>
              <a:rPr lang="ja-JP" altLang="en-US" dirty="0" smtClean="0"/>
              <a:t>日時</a:t>
            </a:r>
            <a:r>
              <a:rPr lang="ja-JP" altLang="en-US" dirty="0"/>
              <a:t>：</a:t>
            </a:r>
            <a:r>
              <a:rPr lang="en-US" altLang="ja-JP" dirty="0"/>
              <a:t>4/18(</a:t>
            </a:r>
            <a:r>
              <a:rPr lang="ja-JP" altLang="en-US" dirty="0"/>
              <a:t>木</a:t>
            </a:r>
            <a:r>
              <a:rPr lang="en-US" altLang="ja-JP" dirty="0"/>
              <a:t>) 14:30-17:30 (14:15</a:t>
            </a:r>
            <a:r>
              <a:rPr lang="ja-JP" altLang="en-US" dirty="0"/>
              <a:t>開場予定</a:t>
            </a:r>
            <a:r>
              <a:rPr lang="en-US" altLang="ja-JP" dirty="0"/>
              <a:t>)</a:t>
            </a:r>
          </a:p>
          <a:p>
            <a:pPr lvl="1" indent="0">
              <a:buNone/>
            </a:pPr>
            <a:r>
              <a:rPr lang="ja-JP" altLang="en-US" dirty="0"/>
              <a:t>場所：デンソーテン</a:t>
            </a:r>
            <a:r>
              <a:rPr lang="en-US" altLang="ja-JP" dirty="0"/>
              <a:t>(</a:t>
            </a:r>
            <a:r>
              <a:rPr lang="ja-JP" altLang="en-US" dirty="0"/>
              <a:t>神戸本社</a:t>
            </a:r>
            <a:r>
              <a:rPr lang="en-US" altLang="ja-JP" dirty="0"/>
              <a:t>)D</a:t>
            </a:r>
            <a:r>
              <a:rPr lang="ja-JP" altLang="en-US" dirty="0"/>
              <a:t>棟</a:t>
            </a:r>
            <a:r>
              <a:rPr lang="en-US" altLang="ja-JP" dirty="0"/>
              <a:t>6F</a:t>
            </a:r>
            <a:r>
              <a:rPr lang="ja-JP" altLang="en-US" dirty="0"/>
              <a:t>ポピー・パンジー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dirty="0" smtClean="0"/>
              <a:t>次々回</a:t>
            </a:r>
            <a:endParaRPr lang="en-US" altLang="ja-JP" dirty="0" smtClean="0"/>
          </a:p>
          <a:p>
            <a:pPr lvl="1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37576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次回　</a:t>
            </a:r>
            <a:r>
              <a:rPr lang="ja-JP" altLang="en-US" dirty="0" smtClean="0"/>
              <a:t>ツール </a:t>
            </a:r>
            <a:r>
              <a:rPr lang="en-US" altLang="ja-JP" dirty="0" smtClean="0"/>
              <a:t>SWG </a:t>
            </a:r>
            <a:r>
              <a:rPr lang="ja-JP" altLang="en-US" dirty="0" smtClean="0"/>
              <a:t>の予定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20"/>
          </p:nvPr>
        </p:nvSpPr>
        <p:spPr>
          <a:xfrm>
            <a:off x="468000" y="989477"/>
            <a:ext cx="8190225" cy="4069220"/>
          </a:xfrm>
        </p:spPr>
        <p:txBody>
          <a:bodyPr/>
          <a:lstStyle/>
          <a:p>
            <a:r>
              <a:rPr kumimoji="1" lang="en-US" altLang="ja-JP" dirty="0" smtClean="0"/>
              <a:t>4</a:t>
            </a:r>
            <a:r>
              <a:rPr kumimoji="1" lang="ja-JP" altLang="en-US" dirty="0" smtClean="0"/>
              <a:t>月８日の週</a:t>
            </a:r>
            <a:endParaRPr kumimoji="1" lang="en-US" altLang="ja-JP" dirty="0" smtClean="0"/>
          </a:p>
          <a:p>
            <a:r>
              <a:rPr lang="en-US" altLang="ja-JP" dirty="0"/>
              <a:t>4</a:t>
            </a:r>
            <a:r>
              <a:rPr lang="ja-JP" altLang="en-US" dirty="0" smtClean="0"/>
              <a:t>月</a:t>
            </a:r>
            <a:r>
              <a:rPr lang="en-US" altLang="ja-JP" dirty="0"/>
              <a:t>15</a:t>
            </a:r>
            <a:r>
              <a:rPr lang="ja-JP" altLang="en-US" dirty="0" smtClean="0"/>
              <a:t>日の週　　</a:t>
            </a:r>
            <a:r>
              <a:rPr lang="en-US" altLang="ja-JP" dirty="0" smtClean="0"/>
              <a:t>4/18</a:t>
            </a:r>
            <a:r>
              <a:rPr lang="ja-JP" altLang="en-US" dirty="0" smtClean="0"/>
              <a:t>はＪａｐａｎＷＧ</a:t>
            </a:r>
            <a:endParaRPr lang="en-US" altLang="ja-JP" dirty="0" smtClean="0"/>
          </a:p>
          <a:p>
            <a:r>
              <a:rPr kumimoji="1" lang="en-US" altLang="ja-JP" dirty="0" smtClean="0"/>
              <a:t>4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22</a:t>
            </a:r>
            <a:r>
              <a:rPr kumimoji="1" lang="ja-JP" altLang="en-US" dirty="0" smtClean="0"/>
              <a:t>日の週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出し物：</a:t>
            </a:r>
            <a:endParaRPr kumimoji="1" lang="en-US" altLang="ja-JP" dirty="0" smtClean="0"/>
          </a:p>
          <a:p>
            <a:r>
              <a:rPr lang="ja-JP" altLang="en-US" dirty="0" smtClean="0"/>
              <a:t>・</a:t>
            </a:r>
            <a:r>
              <a:rPr lang="en-US" altLang="ja-JP" dirty="0" err="1" smtClean="0"/>
              <a:t>FOSSology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Atarashi</a:t>
            </a:r>
            <a:r>
              <a:rPr lang="en-US" altLang="ja-JP" dirty="0" smtClean="0"/>
              <a:t> </a:t>
            </a:r>
            <a:r>
              <a:rPr lang="ja-JP" altLang="en-US" dirty="0" smtClean="0"/>
              <a:t>プロジェクト紹介 </a:t>
            </a:r>
            <a:r>
              <a:rPr lang="en-US" altLang="ja-JP" dirty="0" smtClean="0"/>
              <a:t>(</a:t>
            </a:r>
            <a:r>
              <a:rPr lang="ja-JP" altLang="en-US" dirty="0" smtClean="0"/>
              <a:t>浜さん</a:t>
            </a:r>
            <a:r>
              <a:rPr lang="en-US" altLang="ja-JP" dirty="0" smtClean="0"/>
              <a:t>)</a:t>
            </a:r>
            <a:r>
              <a:rPr lang="ja-JP" altLang="en-US" dirty="0" smtClean="0"/>
              <a:t>予定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65314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ご清聴ありがとうございました</a:t>
            </a:r>
          </a:p>
        </p:txBody>
      </p:sp>
    </p:spTree>
    <p:extLst>
      <p:ext uri="{BB962C8B-B14F-4D97-AF65-F5344CB8AC3E}">
        <p14:creationId xmlns:p14="http://schemas.microsoft.com/office/powerpoint/2010/main" val="101543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20"/>
          </p:nvPr>
        </p:nvSpPr>
        <p:spPr>
          <a:xfrm>
            <a:off x="468000" y="989476"/>
            <a:ext cx="8190225" cy="4731385"/>
          </a:xfrm>
        </p:spPr>
        <p:txBody>
          <a:bodyPr/>
          <a:lstStyle/>
          <a:p>
            <a:r>
              <a:rPr kumimoji="1" lang="ja-JP" altLang="en-US" dirty="0" smtClean="0"/>
              <a:t>日時</a:t>
            </a:r>
            <a:r>
              <a:rPr kumimoji="1" lang="en-US" altLang="ja-JP" dirty="0" smtClean="0"/>
              <a:t>: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2019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13</a:t>
            </a:r>
            <a:r>
              <a:rPr kumimoji="1" lang="ja-JP" altLang="en-US" dirty="0" smtClean="0"/>
              <a:t>日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水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  </a:t>
            </a:r>
            <a:r>
              <a:rPr kumimoji="1" lang="en-US" altLang="ja-JP" dirty="0" smtClean="0"/>
              <a:t>15:00-17:00</a:t>
            </a:r>
          </a:p>
          <a:p>
            <a:r>
              <a:rPr lang="ja-JP" altLang="en-US" dirty="0" smtClean="0"/>
              <a:t>場所</a:t>
            </a:r>
            <a:r>
              <a:rPr lang="en-US" altLang="ja-JP" dirty="0" smtClean="0"/>
              <a:t>: (</a:t>
            </a:r>
            <a:r>
              <a:rPr lang="ja-JP" altLang="en-US" dirty="0" smtClean="0"/>
              <a:t>株</a:t>
            </a:r>
            <a:r>
              <a:rPr lang="en-US" altLang="ja-JP" dirty="0" smtClean="0"/>
              <a:t>) </a:t>
            </a:r>
            <a:r>
              <a:rPr lang="ja-JP" altLang="en-US" dirty="0" smtClean="0"/>
              <a:t>東芝　研究開発センター　第一特別会議室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kumimoji="1" lang="ja-JP" altLang="en-US" dirty="0" smtClean="0"/>
              <a:t>参加者：順不同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淡路さん、島さん、福地さん、日下部さん、清時さん、</a:t>
            </a:r>
            <a:endParaRPr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　　芦塚さん、宍戸さん、安倍さん、浅羽さん、藤原さん、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島田さん、浜さん、小林さん、野末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64694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altLang="ja-JP" dirty="0" smtClean="0"/>
              <a:t>CFP</a:t>
            </a:r>
            <a:r>
              <a:rPr lang="ja-JP" altLang="en-US" dirty="0" smtClean="0"/>
              <a:t>のおさらい     </a:t>
            </a:r>
            <a:r>
              <a:rPr lang="en-US" altLang="ja-JP" dirty="0" smtClean="0"/>
              <a:t>10</a:t>
            </a:r>
            <a:r>
              <a:rPr lang="ja-JP" altLang="en-US" dirty="0" smtClean="0"/>
              <a:t>分くらい</a:t>
            </a:r>
            <a:endParaRPr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ja-JP" altLang="en-US" dirty="0" smtClean="0"/>
              <a:t>自己紹介タイム　 </a:t>
            </a:r>
            <a:r>
              <a:rPr lang="en-US" altLang="ja-JP" dirty="0" smtClean="0"/>
              <a:t>45</a:t>
            </a:r>
            <a:r>
              <a:rPr lang="ja-JP" altLang="en-US" dirty="0" smtClean="0"/>
              <a:t>分くらい</a:t>
            </a:r>
            <a:endParaRPr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8"/>
          </p:nvPr>
        </p:nvSpPr>
        <p:spPr>
          <a:xfrm>
            <a:off x="1320800" y="3646691"/>
            <a:ext cx="6043705" cy="664797"/>
          </a:xfrm>
        </p:spPr>
        <p:txBody>
          <a:bodyPr/>
          <a:lstStyle/>
          <a:p>
            <a:r>
              <a:rPr lang="ja-JP" altLang="en-US" dirty="0" smtClean="0"/>
              <a:t>今後の活動方針について議論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　　　　　　　　</a:t>
            </a:r>
            <a:r>
              <a:rPr lang="en-US" altLang="ja-JP" dirty="0" smtClean="0"/>
              <a:t>45</a:t>
            </a:r>
            <a:r>
              <a:rPr lang="ja-JP" altLang="en-US" dirty="0" smtClean="0"/>
              <a:t>分くらい</a:t>
            </a:r>
            <a:endParaRPr lang="ja-JP" altLang="en-US" dirty="0"/>
          </a:p>
        </p:txBody>
      </p:sp>
      <p:sp>
        <p:nvSpPr>
          <p:cNvPr id="11" name="テキスト プレースホルダー 10"/>
          <p:cNvSpPr>
            <a:spLocks noGrp="1"/>
          </p:cNvSpPr>
          <p:nvPr>
            <p:ph type="body" sz="quarter" idx="20"/>
          </p:nvPr>
        </p:nvSpPr>
        <p:spPr>
          <a:xfrm>
            <a:off x="1320800" y="4694564"/>
            <a:ext cx="6043705" cy="664797"/>
          </a:xfrm>
        </p:spPr>
        <p:txBody>
          <a:bodyPr/>
          <a:lstStyle/>
          <a:p>
            <a:r>
              <a:rPr lang="ja-JP" altLang="en-US" dirty="0" smtClean="0"/>
              <a:t>次回</a:t>
            </a:r>
            <a:r>
              <a:rPr lang="en-US" altLang="ja-JP" dirty="0"/>
              <a:t> </a:t>
            </a:r>
            <a:r>
              <a:rPr lang="en-US" altLang="ja-JP" dirty="0" smtClean="0"/>
              <a:t>Japan WG </a:t>
            </a:r>
            <a:r>
              <a:rPr lang="ja-JP" altLang="en-US" dirty="0" err="1" smtClean="0"/>
              <a:t>への</a:t>
            </a:r>
            <a:r>
              <a:rPr lang="ja-JP" altLang="en-US" dirty="0" smtClean="0"/>
              <a:t>出し物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　　　　　　　　</a:t>
            </a:r>
            <a:r>
              <a:rPr lang="en-US" altLang="ja-JP" dirty="0" smtClean="0"/>
              <a:t>10</a:t>
            </a:r>
            <a:r>
              <a:rPr lang="ja-JP" altLang="en-US" dirty="0" smtClean="0"/>
              <a:t>分くらい</a:t>
            </a:r>
            <a:endParaRPr lang="ja-JP" altLang="en-US" dirty="0"/>
          </a:p>
        </p:txBody>
      </p:sp>
      <p:sp>
        <p:nvSpPr>
          <p:cNvPr id="24" name="タイトル 23"/>
          <p:cNvSpPr>
            <a:spLocks noGrp="1"/>
          </p:cNvSpPr>
          <p:nvPr>
            <p:ph type="title"/>
          </p:nvPr>
        </p:nvSpPr>
        <p:spPr>
          <a:xfrm>
            <a:off x="468000" y="406143"/>
            <a:ext cx="6896192" cy="396000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b="1" dirty="0" smtClean="0"/>
              <a:t>Agenda</a:t>
            </a:r>
            <a:endParaRPr kumimoji="1" lang="ja-JP" altLang="en-US" b="1" dirty="0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01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テキスト プレースホルダー 29"/>
          <p:cNvSpPr>
            <a:spLocks noGrp="1"/>
          </p:cNvSpPr>
          <p:nvPr>
            <p:ph type="body" sz="quarter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02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テキスト プレースホルダー 33"/>
          <p:cNvSpPr>
            <a:spLocks noGrp="1"/>
          </p:cNvSpPr>
          <p:nvPr>
            <p:ph type="body" sz="quarter" idx="17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03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04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413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CFP</a:t>
            </a:r>
            <a:r>
              <a:rPr kumimoji="1" lang="ja-JP" altLang="en-US" dirty="0" smtClean="0"/>
              <a:t>のおさらい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20"/>
          </p:nvPr>
        </p:nvSpPr>
        <p:spPr>
          <a:xfrm>
            <a:off x="468000" y="989476"/>
            <a:ext cx="8190225" cy="5364431"/>
          </a:xfrm>
        </p:spPr>
        <p:txBody>
          <a:bodyPr/>
          <a:lstStyle/>
          <a:p>
            <a:r>
              <a:rPr kumimoji="1" lang="ja-JP" altLang="en-US" dirty="0" smtClean="0"/>
              <a:t>自己紹介をお願いしたいと思います</a:t>
            </a:r>
            <a:endParaRPr kumimoji="1" lang="en-US" altLang="ja-JP" dirty="0" smtClean="0"/>
          </a:p>
          <a:p>
            <a:r>
              <a:rPr lang="ja-JP" altLang="en-US" dirty="0" smtClean="0"/>
              <a:t>・お名前、所属と、ツールに関する一言をお願いします</a:t>
            </a:r>
            <a:endParaRPr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例えば、興味があるツールとか、知りたいこととか、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活動へのご提案とか、意気込みとか、何もないとか</a:t>
            </a:r>
            <a:endParaRPr lang="en-US" altLang="ja-JP" dirty="0" smtClean="0"/>
          </a:p>
          <a:p>
            <a:endParaRPr kumimoji="1" lang="en-US" altLang="ja-JP" dirty="0"/>
          </a:p>
          <a:p>
            <a:endParaRPr lang="en-US" altLang="ja-JP" dirty="0" smtClean="0"/>
          </a:p>
          <a:p>
            <a:r>
              <a:rPr kumimoji="1" lang="ja-JP" altLang="en-US" dirty="0" smtClean="0"/>
              <a:t>・考えていただく間に前回ご紹介した</a:t>
            </a:r>
            <a:r>
              <a:rPr kumimoji="1" lang="en-US" altLang="ja-JP" dirty="0" smtClean="0"/>
              <a:t>CFP</a:t>
            </a:r>
            <a:r>
              <a:rPr kumimoji="1" lang="ja-JP" altLang="en-US" dirty="0" smtClean="0"/>
              <a:t>をおさらいします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en-US" altLang="ja-JP" dirty="0" smtClean="0"/>
              <a:t>(</a:t>
            </a:r>
            <a:r>
              <a:rPr lang="ja-JP" altLang="en-US" dirty="0" smtClean="0"/>
              <a:t>別資料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1064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自己紹介タイム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20"/>
          </p:nvPr>
        </p:nvSpPr>
        <p:spPr>
          <a:xfrm>
            <a:off x="468000" y="989476"/>
            <a:ext cx="8190225" cy="4086615"/>
          </a:xfrm>
        </p:spPr>
        <p:txBody>
          <a:bodyPr/>
          <a:lstStyle/>
          <a:p>
            <a:r>
              <a:rPr kumimoji="1" lang="ja-JP" altLang="en-US" dirty="0" smtClean="0"/>
              <a:t>自己紹介お願いします</a:t>
            </a:r>
            <a:endParaRPr kumimoji="1" lang="en-US" altLang="ja-JP" dirty="0" smtClean="0"/>
          </a:p>
          <a:p>
            <a:r>
              <a:rPr lang="ja-JP" altLang="en-US" dirty="0" smtClean="0"/>
              <a:t>・お名前と所属と、ツールに関する一言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1609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自己紹介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20"/>
          </p:nvPr>
        </p:nvSpPr>
        <p:spPr>
          <a:xfrm>
            <a:off x="468000" y="989477"/>
            <a:ext cx="8190225" cy="5057362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オープンソースの管理、プロジェクトとＯＳＳライセンス、脆弱性との関連、</a:t>
            </a:r>
            <a:endParaRPr kumimoji="1" lang="en-US" altLang="ja-JP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dirty="0" smtClean="0"/>
              <a:t>Sw360   </a:t>
            </a:r>
            <a:r>
              <a:rPr lang="ja-JP" altLang="en-US" dirty="0" smtClean="0"/>
              <a:t>知名度、使用上のプロセス、</a:t>
            </a:r>
            <a:r>
              <a:rPr lang="en-US" altLang="ja-JP" dirty="0" smtClean="0"/>
              <a:t>BoM</a:t>
            </a:r>
            <a:r>
              <a:rPr lang="ja-JP" altLang="en-US" dirty="0" smtClean="0"/>
              <a:t>管理、日本語化、疑問点の共有と解決、先進性を感じた、ツールをつなぐツール、社外情報の汎用性担保</a:t>
            </a:r>
            <a:endParaRPr lang="en-US" altLang="ja-JP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ja-JP" altLang="en-US" dirty="0"/>
              <a:t>ツール</a:t>
            </a:r>
            <a:r>
              <a:rPr kumimoji="1" lang="ja-JP" altLang="en-US" dirty="0" smtClean="0"/>
              <a:t>のインストール</a:t>
            </a:r>
            <a:r>
              <a:rPr lang="ja-JP" altLang="en-US" dirty="0" smtClean="0"/>
              <a:t>作業の情報交換</a:t>
            </a:r>
            <a:endParaRPr lang="en-US" altLang="ja-JP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ja-JP" altLang="en-US" dirty="0"/>
              <a:t>ツール</a:t>
            </a:r>
            <a:r>
              <a:rPr kumimoji="1" lang="ja-JP" altLang="en-US" dirty="0" smtClean="0"/>
              <a:t>の情報は非競争分野なので共有したい</a:t>
            </a:r>
            <a:endParaRPr kumimoji="1" lang="en-US" altLang="ja-JP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SPDX</a:t>
            </a:r>
            <a:r>
              <a:rPr kumimoji="1" lang="ja-JP" altLang="en-US" dirty="0" smtClean="0"/>
              <a:t>使用　</a:t>
            </a:r>
            <a:endParaRPr kumimoji="1" lang="en-US" altLang="ja-JP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dirty="0" err="1" smtClean="0"/>
              <a:t>Yocto</a:t>
            </a:r>
            <a:r>
              <a:rPr lang="en-US" altLang="ja-JP" dirty="0" smtClean="0"/>
              <a:t> -&gt; sw360 -&gt; </a:t>
            </a:r>
            <a:r>
              <a:rPr lang="en-US" altLang="ja-JP" dirty="0" err="1" smtClean="0"/>
              <a:t>Fossology</a:t>
            </a:r>
            <a:r>
              <a:rPr lang="en-US" altLang="ja-JP" dirty="0" smtClean="0"/>
              <a:t> -&gt; SPDX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CICD  upstream</a:t>
            </a:r>
            <a:r>
              <a:rPr kumimoji="1" lang="ja-JP" altLang="en-US" dirty="0" smtClean="0"/>
              <a:t>から一元管理したい　情報ツールをつなげたい</a:t>
            </a:r>
            <a:endParaRPr kumimoji="1" lang="en-US" altLang="ja-JP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en-US" altLang="ja-JP" dirty="0" err="1" smtClean="0"/>
              <a:t>BlackDuck</a:t>
            </a:r>
            <a:endParaRPr kumimoji="1" lang="en-US" altLang="ja-JP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en-US" altLang="ja-JP" dirty="0" err="1" smtClean="0"/>
              <a:t>FOSSology</a:t>
            </a:r>
            <a:endParaRPr kumimoji="1" lang="en-US" altLang="ja-JP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dirty="0" smtClean="0"/>
              <a:t>SW</a:t>
            </a:r>
            <a:r>
              <a:rPr lang="ja-JP" altLang="en-US" dirty="0" smtClean="0"/>
              <a:t>規模が大きいとライセンスの解析時間が長い</a:t>
            </a:r>
            <a:endParaRPr lang="en-US" altLang="ja-JP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外（外注）と関係するときにツールが共通化できていると良い</a:t>
            </a:r>
            <a:endParaRPr kumimoji="1" lang="en-US" altLang="ja-JP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en-US" altLang="ja-JP" dirty="0" err="1" smtClean="0"/>
              <a:t>JapanWG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のビジネス活動からの視点でコミュニティへアピールすると良い</a:t>
            </a:r>
            <a:endParaRPr kumimoji="1" lang="en-US" altLang="ja-JP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プロセスとツールの関係を知りたい</a:t>
            </a:r>
            <a:endParaRPr kumimoji="1" lang="en-US" altLang="ja-JP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ja-JP" altLang="en-US" dirty="0" smtClean="0"/>
              <a:t>脆弱性情報　社内ツール情報と商用ツール情報をつなぐのは大変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3332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今後の活動方針について議論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20"/>
          </p:nvPr>
        </p:nvSpPr>
        <p:spPr>
          <a:xfrm>
            <a:off x="468000" y="989476"/>
            <a:ext cx="8190225" cy="5716123"/>
          </a:xfrm>
        </p:spPr>
        <p:txBody>
          <a:bodyPr/>
          <a:lstStyle/>
          <a:p>
            <a:pPr marL="50800" lvl="0" defTabSz="914400">
              <a:lnSpc>
                <a:spcPct val="90000"/>
              </a:lnSpc>
              <a:spcBef>
                <a:spcPts val="1000"/>
              </a:spcBef>
              <a:buClr>
                <a:srgbClr val="7F7F7F"/>
              </a:buClr>
              <a:buSzPts val="2800"/>
            </a:pPr>
            <a:r>
              <a:rPr lang="ja-JP" altLang="en-US" sz="2800" kern="0" dirty="0" smtClean="0">
                <a:solidFill>
                  <a:srgbClr val="000000"/>
                </a:solidFill>
                <a:latin typeface="Calibri"/>
                <a:sym typeface="Calibri"/>
              </a:rPr>
              <a:t>活動の内容：</a:t>
            </a:r>
            <a:endParaRPr lang="en-US" altLang="ja-JP" sz="2800" kern="0" dirty="0" smtClean="0">
              <a:solidFill>
                <a:srgbClr val="000000"/>
              </a:solidFill>
              <a:latin typeface="Calibri"/>
              <a:sym typeface="Calibri"/>
            </a:endParaRPr>
          </a:p>
          <a:p>
            <a:pPr marL="508000" lvl="0" indent="-457200" defTabSz="914400">
              <a:lnSpc>
                <a:spcPct val="90000"/>
              </a:lnSpc>
              <a:spcBef>
                <a:spcPts val="1000"/>
              </a:spcBef>
              <a:buClr>
                <a:srgbClr val="7F7F7F"/>
              </a:buClr>
              <a:buSzPts val="2800"/>
              <a:buFont typeface="Arial" panose="020B0604020202020204" pitchFamily="34" charset="0"/>
              <a:buChar char="•"/>
            </a:pPr>
            <a:r>
              <a:rPr lang="ja-JP" altLang="en-US" sz="2800" kern="0" dirty="0" smtClean="0">
                <a:solidFill>
                  <a:srgbClr val="000000"/>
                </a:solidFill>
                <a:latin typeface="Calibri"/>
                <a:sym typeface="Calibri"/>
              </a:rPr>
              <a:t>参加</a:t>
            </a:r>
            <a:r>
              <a:rPr lang="ja-JP" altLang="en-US" sz="2800" kern="0" dirty="0">
                <a:solidFill>
                  <a:srgbClr val="000000"/>
                </a:solidFill>
                <a:latin typeface="Calibri"/>
                <a:sym typeface="Calibri"/>
              </a:rPr>
              <a:t>メンバ間でツールに関して「知りたいこと」、「疑問を持ったこと」、「わかったこと」、「インストール方法や使い方ノウハウ」、「こうなってほしいという希望」などを自由に議論</a:t>
            </a:r>
            <a:r>
              <a:rPr lang="ja-JP" altLang="en-US" sz="2800" kern="0" dirty="0" smtClean="0">
                <a:solidFill>
                  <a:srgbClr val="000000"/>
                </a:solidFill>
                <a:latin typeface="Calibri"/>
                <a:sym typeface="Calibri"/>
              </a:rPr>
              <a:t>する</a:t>
            </a:r>
            <a:endParaRPr lang="en-US" altLang="ja-JP" sz="2800" kern="0" dirty="0" smtClean="0">
              <a:solidFill>
                <a:srgbClr val="000000"/>
              </a:solidFill>
              <a:latin typeface="Calibri"/>
              <a:sym typeface="Calibri"/>
            </a:endParaRPr>
          </a:p>
          <a:p>
            <a:pPr marL="508000" lvl="0" indent="-457200" defTabSz="914400">
              <a:lnSpc>
                <a:spcPct val="90000"/>
              </a:lnSpc>
              <a:spcBef>
                <a:spcPts val="1000"/>
              </a:spcBef>
              <a:buClr>
                <a:srgbClr val="7F7F7F"/>
              </a:buClr>
              <a:buSzPts val="2800"/>
              <a:buFont typeface="Arial" panose="020B0604020202020204" pitchFamily="34" charset="0"/>
              <a:buChar char="•"/>
            </a:pPr>
            <a:endParaRPr lang="en-US" altLang="ja-JP" sz="2800" kern="0" dirty="0">
              <a:solidFill>
                <a:srgbClr val="000000"/>
              </a:solidFill>
              <a:latin typeface="Calibri"/>
              <a:sym typeface="Calibri"/>
            </a:endParaRPr>
          </a:p>
          <a:p>
            <a:pPr marL="508000" lvl="0" indent="-457200" defTabSz="914400">
              <a:lnSpc>
                <a:spcPct val="90000"/>
              </a:lnSpc>
              <a:spcBef>
                <a:spcPts val="1000"/>
              </a:spcBef>
              <a:buClr>
                <a:srgbClr val="7F7F7F"/>
              </a:buClr>
              <a:buSzPts val="2800"/>
              <a:buFont typeface="Arial" panose="020B0604020202020204" pitchFamily="34" charset="0"/>
              <a:buChar char="•"/>
            </a:pPr>
            <a:r>
              <a:rPr lang="en-US" altLang="ja-JP" sz="2800" kern="0" dirty="0" smtClean="0">
                <a:solidFill>
                  <a:srgbClr val="000000"/>
                </a:solidFill>
                <a:latin typeface="Calibri"/>
                <a:sym typeface="Calibri"/>
              </a:rPr>
              <a:t>ACT</a:t>
            </a:r>
            <a:r>
              <a:rPr lang="ja-JP" altLang="en-US" sz="2800" kern="0" dirty="0" smtClean="0">
                <a:solidFill>
                  <a:srgbClr val="000000"/>
                </a:solidFill>
                <a:latin typeface="Calibri"/>
                <a:sym typeface="Calibri"/>
              </a:rPr>
              <a:t>の活動とのかかわり：</a:t>
            </a:r>
            <a:endParaRPr lang="en-US" altLang="ja-JP" sz="2800" kern="0" dirty="0" smtClean="0">
              <a:solidFill>
                <a:srgbClr val="000000"/>
              </a:solidFill>
              <a:latin typeface="Calibri"/>
              <a:sym typeface="Calibri"/>
            </a:endParaRPr>
          </a:p>
          <a:p>
            <a:pPr marL="1022350" lvl="1" indent="-457200" defTabSz="914400">
              <a:spcBef>
                <a:spcPts val="1000"/>
              </a:spcBef>
              <a:buClr>
                <a:srgbClr val="7F7F7F"/>
              </a:buClr>
              <a:buSzPts val="2800"/>
            </a:pPr>
            <a:r>
              <a:rPr lang="ja-JP" altLang="en-US" sz="2000" kern="0" dirty="0" smtClean="0">
                <a:solidFill>
                  <a:srgbClr val="000000"/>
                </a:solidFill>
                <a:latin typeface="Calibri"/>
                <a:sym typeface="Calibri"/>
              </a:rPr>
              <a:t>ツール検討は同じ。</a:t>
            </a:r>
            <a:endParaRPr lang="en-US" altLang="ja-JP" sz="2000" kern="0" dirty="0" smtClean="0">
              <a:solidFill>
                <a:srgbClr val="000000"/>
              </a:solidFill>
              <a:latin typeface="Calibri"/>
              <a:sym typeface="Calibri"/>
            </a:endParaRPr>
          </a:p>
          <a:p>
            <a:pPr marL="1022350" lvl="1" indent="-457200" defTabSz="914400">
              <a:spcBef>
                <a:spcPts val="1000"/>
              </a:spcBef>
              <a:buClr>
                <a:srgbClr val="7F7F7F"/>
              </a:buClr>
              <a:buSzPts val="2800"/>
            </a:pPr>
            <a:r>
              <a:rPr lang="ja-JP" altLang="en-US" sz="2000" kern="0" dirty="0" smtClean="0">
                <a:solidFill>
                  <a:srgbClr val="000000"/>
                </a:solidFill>
                <a:latin typeface="Calibri"/>
                <a:sym typeface="Calibri"/>
              </a:rPr>
              <a:t>ツールＳＷＧは日本語で議論する</a:t>
            </a:r>
            <a:endParaRPr lang="en-US" altLang="ja-JP" sz="2000" kern="0" dirty="0" smtClean="0">
              <a:solidFill>
                <a:srgbClr val="000000"/>
              </a:solidFill>
              <a:latin typeface="Calibri"/>
              <a:sym typeface="Calibri"/>
            </a:endParaRPr>
          </a:p>
          <a:p>
            <a:pPr marL="1022350" lvl="1" indent="-457200" defTabSz="914400">
              <a:spcBef>
                <a:spcPts val="1000"/>
              </a:spcBef>
              <a:buClr>
                <a:srgbClr val="7F7F7F"/>
              </a:buClr>
              <a:buSzPts val="2800"/>
            </a:pPr>
            <a:r>
              <a:rPr lang="ja-JP" altLang="en-US" sz="2000" kern="0" dirty="0" smtClean="0">
                <a:solidFill>
                  <a:srgbClr val="000000"/>
                </a:solidFill>
                <a:latin typeface="Calibri"/>
                <a:sym typeface="Calibri"/>
              </a:rPr>
              <a:t>すこしネタが集まったら</a:t>
            </a:r>
            <a:r>
              <a:rPr lang="en-US" altLang="ja-JP" sz="2000" kern="0" dirty="0" smtClean="0">
                <a:solidFill>
                  <a:srgbClr val="000000"/>
                </a:solidFill>
                <a:latin typeface="Calibri"/>
                <a:sym typeface="Calibri"/>
              </a:rPr>
              <a:t>ACT</a:t>
            </a:r>
            <a:r>
              <a:rPr lang="ja-JP" altLang="en-US" sz="2000" kern="0" dirty="0" smtClean="0">
                <a:solidFill>
                  <a:srgbClr val="000000"/>
                </a:solidFill>
                <a:latin typeface="Calibri"/>
                <a:sym typeface="Calibri"/>
              </a:rPr>
              <a:t>の人と議論したい</a:t>
            </a:r>
            <a:endParaRPr lang="en-US" altLang="ja-JP" sz="2000" kern="0" dirty="0" smtClean="0">
              <a:solidFill>
                <a:srgbClr val="000000"/>
              </a:solidFill>
              <a:latin typeface="Calibri"/>
              <a:sym typeface="Calibri"/>
            </a:endParaRPr>
          </a:p>
          <a:p>
            <a:pPr marL="1022350" lvl="1" indent="-457200" defTabSz="914400">
              <a:spcBef>
                <a:spcPts val="1000"/>
              </a:spcBef>
              <a:buClr>
                <a:srgbClr val="7F7F7F"/>
              </a:buClr>
              <a:buSzPts val="2800"/>
            </a:pPr>
            <a:r>
              <a:rPr lang="en-US" altLang="ja-JP" sz="2000" kern="0" dirty="0" smtClean="0">
                <a:solidFill>
                  <a:srgbClr val="000000"/>
                </a:solidFill>
                <a:latin typeface="Calibri"/>
                <a:sym typeface="Calibri"/>
              </a:rPr>
              <a:t>ACT</a:t>
            </a:r>
            <a:r>
              <a:rPr lang="ja-JP" altLang="en-US" sz="2000" kern="0" dirty="0">
                <a:solidFill>
                  <a:srgbClr val="000000"/>
                </a:solidFill>
                <a:latin typeface="Calibri"/>
                <a:sym typeface="Calibri"/>
              </a:rPr>
              <a:t>側</a:t>
            </a:r>
            <a:r>
              <a:rPr lang="ja-JP" altLang="en-US" sz="2000" kern="0" dirty="0" smtClean="0">
                <a:solidFill>
                  <a:srgbClr val="000000"/>
                </a:solidFill>
                <a:latin typeface="Calibri"/>
                <a:sym typeface="Calibri"/>
              </a:rPr>
              <a:t>の情報も必要かも。実際にはまだ動いていないかも。</a:t>
            </a:r>
            <a:endParaRPr lang="en-US" altLang="ja-JP" sz="2000" kern="0" dirty="0" smtClean="0">
              <a:solidFill>
                <a:srgbClr val="000000"/>
              </a:solidFill>
              <a:latin typeface="Calibri"/>
              <a:sym typeface="Calibri"/>
            </a:endParaRPr>
          </a:p>
          <a:p>
            <a:pPr marL="1022350" lvl="1" indent="-457200" defTabSz="914400">
              <a:spcBef>
                <a:spcPts val="1000"/>
              </a:spcBef>
              <a:buClr>
                <a:srgbClr val="7F7F7F"/>
              </a:buClr>
              <a:buSzPts val="2800"/>
            </a:pPr>
            <a:r>
              <a:rPr lang="en-US" altLang="ja-JP" sz="2000" kern="0" dirty="0" smtClean="0">
                <a:solidFill>
                  <a:srgbClr val="000000"/>
                </a:solidFill>
                <a:latin typeface="Calibri"/>
                <a:sym typeface="Calibri"/>
              </a:rPr>
              <a:t>Shane </a:t>
            </a:r>
            <a:r>
              <a:rPr lang="ja-JP" altLang="en-US" sz="2000" kern="0" dirty="0" smtClean="0">
                <a:solidFill>
                  <a:srgbClr val="000000"/>
                </a:solidFill>
                <a:latin typeface="Calibri"/>
                <a:sym typeface="Calibri"/>
              </a:rPr>
              <a:t>経由で</a:t>
            </a:r>
            <a:r>
              <a:rPr lang="en-US" altLang="ja-JP" sz="2000" kern="0" dirty="0" smtClean="0">
                <a:solidFill>
                  <a:srgbClr val="000000"/>
                </a:solidFill>
                <a:latin typeface="Calibri"/>
                <a:sym typeface="Calibri"/>
              </a:rPr>
              <a:t>ACT</a:t>
            </a:r>
            <a:r>
              <a:rPr lang="ja-JP" altLang="en-US" sz="2000" kern="0" dirty="0" smtClean="0">
                <a:solidFill>
                  <a:srgbClr val="000000"/>
                </a:solidFill>
                <a:latin typeface="Calibri"/>
                <a:sym typeface="Calibri"/>
              </a:rPr>
              <a:t>の情報もあれば知りたい。</a:t>
            </a:r>
            <a:endParaRPr lang="en-US" altLang="ja-JP" sz="2000" kern="0" dirty="0" smtClean="0">
              <a:solidFill>
                <a:srgbClr val="000000"/>
              </a:solidFill>
              <a:latin typeface="Calibri"/>
              <a:sym typeface="Calibri"/>
            </a:endParaRPr>
          </a:p>
          <a:p>
            <a:pPr marL="1022350" lvl="1" indent="-457200" defTabSz="914400">
              <a:spcBef>
                <a:spcPts val="1000"/>
              </a:spcBef>
              <a:buClr>
                <a:srgbClr val="7F7F7F"/>
              </a:buClr>
              <a:buSzPts val="2800"/>
            </a:pPr>
            <a:r>
              <a:rPr lang="en-US" altLang="ja-JP" sz="2000" kern="0" dirty="0" smtClean="0">
                <a:solidFill>
                  <a:srgbClr val="000000"/>
                </a:solidFill>
                <a:latin typeface="Calibri"/>
                <a:sym typeface="Calibri"/>
              </a:rPr>
              <a:t>ACT</a:t>
            </a:r>
            <a:r>
              <a:rPr lang="ja-JP" altLang="en-US" sz="2000" kern="0" dirty="0" err="1" smtClean="0">
                <a:solidFill>
                  <a:srgbClr val="000000"/>
                </a:solidFill>
                <a:latin typeface="Calibri"/>
                <a:sym typeface="Calibri"/>
              </a:rPr>
              <a:t>だけ</a:t>
            </a:r>
            <a:r>
              <a:rPr lang="ja-JP" altLang="en-US" sz="2000" kern="0" dirty="0" smtClean="0">
                <a:solidFill>
                  <a:srgbClr val="000000"/>
                </a:solidFill>
                <a:latin typeface="Calibri"/>
                <a:sym typeface="Calibri"/>
              </a:rPr>
              <a:t>ではなく、グローバルな情報交換も目指す</a:t>
            </a:r>
            <a:endParaRPr lang="en-US" altLang="ja-JP" sz="2000" kern="0" dirty="0" smtClean="0">
              <a:solidFill>
                <a:srgbClr val="000000"/>
              </a:solidFill>
              <a:latin typeface="Calibri"/>
              <a:sym typeface="Calibri"/>
            </a:endParaRPr>
          </a:p>
          <a:p>
            <a:pPr marL="1022350" lvl="1" indent="-457200" defTabSz="914400">
              <a:spcBef>
                <a:spcPts val="1000"/>
              </a:spcBef>
              <a:buClr>
                <a:srgbClr val="7F7F7F"/>
              </a:buClr>
              <a:buSzPts val="2800"/>
            </a:pPr>
            <a:endParaRPr lang="en-US" altLang="ja-JP" sz="2000" kern="0" dirty="0" smtClean="0">
              <a:solidFill>
                <a:srgbClr val="000000"/>
              </a:solidFill>
              <a:latin typeface="Calibri"/>
              <a:sym typeface="Calibri"/>
            </a:endParaRPr>
          </a:p>
          <a:p>
            <a:pPr marL="50800" lvl="0" defTabSz="914400">
              <a:lnSpc>
                <a:spcPct val="90000"/>
              </a:lnSpc>
              <a:spcBef>
                <a:spcPts val="1000"/>
              </a:spcBef>
              <a:buClr>
                <a:srgbClr val="7F7F7F"/>
              </a:buClr>
              <a:buSzPts val="2800"/>
            </a:pPr>
            <a:endParaRPr lang="en-US" altLang="ja-JP" sz="2800" kern="0" dirty="0">
              <a:solidFill>
                <a:srgbClr val="000000"/>
              </a:solidFill>
              <a:latin typeface="Calibri"/>
              <a:sym typeface="Calibri"/>
            </a:endParaRPr>
          </a:p>
          <a:p>
            <a:pPr marL="50800" lvl="0" defTabSz="914400">
              <a:lnSpc>
                <a:spcPct val="90000"/>
              </a:lnSpc>
              <a:spcBef>
                <a:spcPts val="1000"/>
              </a:spcBef>
              <a:buClr>
                <a:srgbClr val="7F7F7F"/>
              </a:buClr>
              <a:buSzPts val="2800"/>
            </a:pPr>
            <a:endParaRPr lang="en-US" altLang="ja-JP" sz="2800" kern="0" dirty="0">
              <a:solidFill>
                <a:srgbClr val="000000"/>
              </a:solidFill>
              <a:latin typeface="Calibri"/>
              <a:sym typeface="Calibri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6619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20"/>
          </p:nvPr>
        </p:nvSpPr>
        <p:spPr>
          <a:xfrm>
            <a:off x="468000" y="989477"/>
            <a:ext cx="8190225" cy="544082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SPDX</a:t>
            </a:r>
            <a:r>
              <a:rPr kumimoji="1" lang="ja-JP" altLang="en-US" dirty="0" smtClean="0"/>
              <a:t>とか、韓国のＷＧの活動とも協調したい</a:t>
            </a:r>
            <a:endParaRPr kumimoji="1" lang="en-US" altLang="ja-JP" dirty="0" smtClean="0"/>
          </a:p>
          <a:p>
            <a:pPr marL="971550" lvl="1" indent="-457200"/>
            <a:r>
              <a:rPr lang="ja-JP" altLang="en-US" dirty="0" smtClean="0"/>
              <a:t>ＳＬＡＣＫには パク　</a:t>
            </a:r>
            <a:r>
              <a:rPr lang="ja-JP" altLang="en-US" dirty="0" err="1" smtClean="0"/>
              <a:t>さんが</a:t>
            </a:r>
            <a:r>
              <a:rPr lang="ja-JP" altLang="en-US" dirty="0" smtClean="0"/>
              <a:t>入っている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1999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今後の活動方針について議論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20"/>
          </p:nvPr>
        </p:nvSpPr>
        <p:spPr>
          <a:xfrm>
            <a:off x="468000" y="989476"/>
            <a:ext cx="8190225" cy="5258923"/>
          </a:xfrm>
        </p:spPr>
        <p:txBody>
          <a:bodyPr/>
          <a:lstStyle/>
          <a:p>
            <a:r>
              <a:rPr kumimoji="1" lang="ja-JP" altLang="en-US" dirty="0" smtClean="0"/>
              <a:t>・ツール情報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コンプライアンス情報取得    </a:t>
            </a:r>
            <a:endParaRPr lang="en-US" altLang="ja-JP" dirty="0" smtClean="0"/>
          </a:p>
          <a:p>
            <a:pPr marL="685800" lvl="2" indent="0">
              <a:buNone/>
            </a:pPr>
            <a:r>
              <a:rPr kumimoji="1" lang="en-US" altLang="ja-JP" dirty="0" err="1" smtClean="0"/>
              <a:t>FOSSology</a:t>
            </a:r>
            <a:r>
              <a:rPr kumimoji="1" lang="en-US" altLang="ja-JP" dirty="0" smtClean="0"/>
              <a:t>, </a:t>
            </a:r>
            <a:r>
              <a:rPr kumimoji="1" lang="en-US" altLang="ja-JP" dirty="0" err="1" smtClean="0"/>
              <a:t>BlackDuck</a:t>
            </a:r>
            <a:r>
              <a:rPr kumimoji="1" lang="en-US" altLang="ja-JP" dirty="0" smtClean="0"/>
              <a:t>, FOSSID, BAT (Binary Analysis),</a:t>
            </a:r>
            <a:r>
              <a:rPr kumimoji="1" lang="ja-JP" altLang="en-US" dirty="0" smtClean="0"/>
              <a:t>　</a:t>
            </a:r>
            <a:r>
              <a:rPr lang="en-US" altLang="ja-JP" dirty="0" err="1" smtClean="0"/>
              <a:t>Insignary</a:t>
            </a:r>
            <a:r>
              <a:rPr lang="en-US" altLang="ja-JP" dirty="0" smtClean="0"/>
              <a:t>,</a:t>
            </a:r>
          </a:p>
          <a:p>
            <a:pPr marL="685800" lvl="2" indent="0">
              <a:buNone/>
            </a:pPr>
            <a:r>
              <a:rPr lang="en-US" altLang="ja-JP" dirty="0" err="1" smtClean="0"/>
              <a:t>FOSSology</a:t>
            </a:r>
            <a:r>
              <a:rPr lang="en-US" altLang="ja-JP" dirty="0" smtClean="0"/>
              <a:t>: </a:t>
            </a:r>
            <a:r>
              <a:rPr lang="ja-JP" altLang="en-US" dirty="0" smtClean="0"/>
              <a:t>動くインストール情報、</a:t>
            </a:r>
            <a:r>
              <a:rPr lang="en-US" altLang="ja-JP" dirty="0" err="1" smtClean="0"/>
              <a:t>docker</a:t>
            </a:r>
            <a:r>
              <a:rPr lang="en-US" altLang="ja-JP" dirty="0" smtClean="0"/>
              <a:t>/vagrant </a:t>
            </a:r>
            <a:r>
              <a:rPr lang="ja-JP" altLang="en-US" dirty="0" smtClean="0"/>
              <a:t>運用</a:t>
            </a:r>
            <a:r>
              <a:rPr lang="en-US" altLang="ja-JP" dirty="0" smtClean="0"/>
              <a:t> </a:t>
            </a:r>
            <a:r>
              <a:rPr kumimoji="1" lang="en-US" altLang="ja-JP" dirty="0" smtClean="0"/>
              <a:t> </a:t>
            </a:r>
          </a:p>
          <a:p>
            <a:pPr marL="685800" lvl="2" indent="0">
              <a:buNone/>
            </a:pPr>
            <a:endParaRPr lang="en-US" altLang="ja-JP" dirty="0"/>
          </a:p>
          <a:p>
            <a:pPr lvl="1"/>
            <a:r>
              <a:rPr kumimoji="1" lang="ja-JP" altLang="en-US" dirty="0" smtClean="0"/>
              <a:t>ライセンス情報 と活用の仕方</a:t>
            </a:r>
            <a:endParaRPr kumimoji="1" lang="en-US" altLang="ja-JP" dirty="0" smtClean="0"/>
          </a:p>
          <a:p>
            <a:pPr marL="685800" lvl="2" indent="0">
              <a:buNone/>
            </a:pPr>
            <a:r>
              <a:rPr lang="en-US" altLang="ja-JP" dirty="0" smtClean="0"/>
              <a:t>Github.com/Hitachi/Open-license  OSS-license-open data</a:t>
            </a:r>
            <a:r>
              <a:rPr kumimoji="1" lang="en-US" altLang="ja-JP" dirty="0" smtClean="0"/>
              <a:t> </a:t>
            </a:r>
          </a:p>
          <a:p>
            <a:pPr marL="685800" lvl="2" indent="0">
              <a:buNone/>
            </a:pPr>
            <a:r>
              <a:rPr kumimoji="1" lang="en-US" altLang="ja-JP" dirty="0" smtClean="0"/>
              <a:t>OSADL compliance checklist</a:t>
            </a:r>
          </a:p>
          <a:p>
            <a:pPr marL="685800" lvl="2" indent="0">
              <a:buNone/>
            </a:pPr>
            <a:endParaRPr lang="en-US" altLang="ja-JP" dirty="0" smtClean="0"/>
          </a:p>
          <a:p>
            <a:pPr lvl="1"/>
            <a:r>
              <a:rPr lang="ja-JP" altLang="en-US" dirty="0" smtClean="0"/>
              <a:t>ライセンス情報流通</a:t>
            </a:r>
            <a:endParaRPr lang="en-US" altLang="ja-JP" dirty="0" smtClean="0"/>
          </a:p>
          <a:p>
            <a:pPr marL="685800" lvl="2" indent="0">
              <a:buNone/>
            </a:pPr>
            <a:r>
              <a:rPr kumimoji="1" lang="en-US" altLang="ja-JP" dirty="0" smtClean="0"/>
              <a:t>SPDX Tools, SPDX Dashboard, Cleary defined (MS Azure)</a:t>
            </a:r>
          </a:p>
          <a:p>
            <a:pPr marL="685800" lvl="2" indent="0">
              <a:buNone/>
            </a:pPr>
            <a:endParaRPr lang="en-US" altLang="ja-JP" dirty="0"/>
          </a:p>
          <a:p>
            <a:pPr lvl="1"/>
            <a:r>
              <a:rPr lang="ja-JP" altLang="en-US" dirty="0" smtClean="0"/>
              <a:t>情報管理</a:t>
            </a:r>
            <a:endParaRPr lang="en-US" altLang="ja-JP" dirty="0" smtClean="0"/>
          </a:p>
          <a:p>
            <a:pPr marL="685800" lvl="2" indent="0">
              <a:buNone/>
            </a:pPr>
            <a:r>
              <a:rPr lang="en-US" altLang="ja-JP" dirty="0" smtClean="0"/>
              <a:t>Sw360, FOSSA, </a:t>
            </a:r>
          </a:p>
          <a:p>
            <a:pPr marL="685800" lvl="2" indent="0">
              <a:buNone/>
            </a:pPr>
            <a:r>
              <a:rPr lang="en-US" altLang="ja-JP" dirty="0" smtClean="0"/>
              <a:t>Sw360</a:t>
            </a:r>
            <a:r>
              <a:rPr lang="ja-JP" altLang="en-US" dirty="0" smtClean="0"/>
              <a:t>詳細検討：バグ情報、</a:t>
            </a:r>
            <a:r>
              <a:rPr lang="ja-JP" altLang="en-US" dirty="0"/>
              <a:t>動</a:t>
            </a:r>
            <a:r>
              <a:rPr lang="ja-JP" altLang="en-US" dirty="0" smtClean="0"/>
              <a:t>くインストール情報、改変分担、</a:t>
            </a:r>
            <a:r>
              <a:rPr lang="en-US" altLang="ja-JP" dirty="0" smtClean="0"/>
              <a:t>…</a:t>
            </a:r>
          </a:p>
          <a:p>
            <a:pPr marL="685800" lvl="2" indent="0">
              <a:buNone/>
            </a:pPr>
            <a:endParaRPr kumimoji="1" lang="en-US" altLang="ja-JP" dirty="0"/>
          </a:p>
          <a:p>
            <a:pPr lvl="1"/>
            <a:r>
              <a:rPr lang="ja-JP" altLang="en-US" dirty="0" smtClean="0"/>
              <a:t>ソースコード管理との連携 （カテゴリ分けが変かも</a:t>
            </a:r>
            <a:r>
              <a:rPr lang="en-US" altLang="ja-JP" dirty="0" smtClean="0"/>
              <a:t>)</a:t>
            </a:r>
          </a:p>
          <a:p>
            <a:pPr marL="685800" lvl="2" indent="0">
              <a:buNone/>
            </a:pPr>
            <a:r>
              <a:rPr kumimoji="1" lang="en-US" altLang="ja-JP" dirty="0" err="1" smtClean="0"/>
              <a:t>GitLab</a:t>
            </a:r>
            <a:r>
              <a:rPr kumimoji="1" lang="en-US" altLang="ja-JP" dirty="0" smtClean="0"/>
              <a:t>, </a:t>
            </a:r>
            <a:r>
              <a:rPr kumimoji="1" lang="en-US" altLang="ja-JP" dirty="0" err="1" smtClean="0"/>
              <a:t>Yocto</a:t>
            </a:r>
            <a:r>
              <a:rPr kumimoji="1" lang="en-US" altLang="ja-JP" dirty="0" smtClean="0"/>
              <a:t>, </a:t>
            </a:r>
          </a:p>
          <a:p>
            <a:pPr marL="685800" lvl="2" indent="0">
              <a:buNone/>
            </a:pPr>
            <a:endParaRPr lang="en-US" altLang="ja-JP" dirty="0"/>
          </a:p>
          <a:p>
            <a:pPr lvl="1"/>
            <a:r>
              <a:rPr lang="ja-JP" altLang="en-US" dirty="0" smtClean="0"/>
              <a:t>使用状況、ユースケース</a:t>
            </a:r>
            <a:endParaRPr lang="en-US" altLang="ja-JP" dirty="0" smtClean="0"/>
          </a:p>
          <a:p>
            <a:pPr marL="685800" lvl="2" indent="0">
              <a:buNone/>
            </a:pPr>
            <a:r>
              <a:rPr kumimoji="1" lang="en-US" altLang="ja-JP" dirty="0" err="1" smtClean="0"/>
              <a:t>doubleOpen</a:t>
            </a:r>
            <a:r>
              <a:rPr lang="en-US" altLang="ja-JP" dirty="0" smtClean="0"/>
              <a:t>(?), </a:t>
            </a:r>
            <a:r>
              <a:rPr lang="en-US" altLang="ja-JP" dirty="0" err="1" smtClean="0"/>
              <a:t>BlackDuck</a:t>
            </a:r>
            <a:r>
              <a:rPr lang="en-US" altLang="ja-JP" dirty="0"/>
              <a:t> </a:t>
            </a:r>
            <a:r>
              <a:rPr lang="en-US" altLang="ja-JP" dirty="0" smtClean="0"/>
              <a:t>Hub, 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72224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テーマ1">
  <a:themeElements>
    <a:clrScheme name="brand">
      <a:dk1>
        <a:srgbClr val="000000"/>
      </a:dk1>
      <a:lt1>
        <a:srgbClr val="FFFFFF"/>
      </a:lt1>
      <a:dk2>
        <a:srgbClr val="7F7F7F"/>
      </a:dk2>
      <a:lt2>
        <a:srgbClr val="E5E5E5"/>
      </a:lt2>
      <a:accent1>
        <a:srgbClr val="0064D2"/>
      </a:accent1>
      <a:accent2>
        <a:srgbClr val="64AFE1"/>
      </a:accent2>
      <a:accent3>
        <a:srgbClr val="A0A0A5"/>
      </a:accent3>
      <a:accent4>
        <a:srgbClr val="644080"/>
      </a:accent4>
      <a:accent5>
        <a:srgbClr val="CECED0"/>
      </a:accent5>
      <a:accent6>
        <a:srgbClr val="FA9628"/>
      </a:accent6>
      <a:hlink>
        <a:srgbClr val="E61E1E"/>
      </a:hlink>
      <a:folHlink>
        <a:srgbClr val="FA9628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 kumimoji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東芝ブランドPPT β版.pptx" id="{ECCE417B-8802-484E-B0A7-4AA9B5B7C807}" vid="{94525B7E-C7B5-4E19-B659-8118D6B70E97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180924_PPT_Template_4x3_J_β版</Template>
  <TotalTime>0</TotalTime>
  <Words>795</Words>
  <Application>Microsoft Office PowerPoint</Application>
  <PresentationFormat>画面に合わせる (4:3)</PresentationFormat>
  <Paragraphs>141</Paragraphs>
  <Slides>16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5" baseType="lpstr">
      <vt:lpstr>Meiryo UI</vt:lpstr>
      <vt:lpstr>ＭＳ Ｐゴシック</vt:lpstr>
      <vt:lpstr>東芝 Pゴシック Light</vt:lpstr>
      <vt:lpstr>東芝 Pゴシック Medium</vt:lpstr>
      <vt:lpstr>Arial</vt:lpstr>
      <vt:lpstr>Calibri</vt:lpstr>
      <vt:lpstr>Segoe UI</vt:lpstr>
      <vt:lpstr>Wingdings</vt:lpstr>
      <vt:lpstr>テーマ1</vt:lpstr>
      <vt:lpstr>ツール SWG 第1回 </vt:lpstr>
      <vt:lpstr>PowerPoint プレゼンテーション</vt:lpstr>
      <vt:lpstr>Agenda</vt:lpstr>
      <vt:lpstr>CFPのおさらい</vt:lpstr>
      <vt:lpstr>自己紹介タイム</vt:lpstr>
      <vt:lpstr>自己紹介</vt:lpstr>
      <vt:lpstr>今後の活動方針について議論</vt:lpstr>
      <vt:lpstr>PowerPoint プレゼンテーション</vt:lpstr>
      <vt:lpstr>今後の活動方針について議論</vt:lpstr>
      <vt:lpstr>今後の活動方針について議論</vt:lpstr>
      <vt:lpstr>今後の活動方針について議論</vt:lpstr>
      <vt:lpstr>今後の活動方針について議論</vt:lpstr>
      <vt:lpstr>今後の活動方針について議論</vt:lpstr>
      <vt:lpstr>次回 Japan WG への出し物</vt:lpstr>
      <vt:lpstr>次回　ツール SWG の予定</vt:lpstr>
      <vt:lpstr>ご清聴ありがとうございました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2018-08-24T12:44:32Z</dcterms:created>
  <dcterms:modified xsi:type="dcterms:W3CDTF">2019-03-15T02:51:29Z</dcterms:modified>
</cp:coreProperties>
</file>