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8" r:id="rId1"/>
  </p:sldMasterIdLst>
  <p:notesMasterIdLst>
    <p:notesMasterId r:id="rId6"/>
  </p:notesMasterIdLst>
  <p:sldIdLst>
    <p:sldId id="269" r:id="rId2"/>
    <p:sldId id="298" r:id="rId3"/>
    <p:sldId id="302" r:id="rId4"/>
    <p:sldId id="303" r:id="rId5"/>
  </p:sldIdLst>
  <p:sldSz cx="12192000" cy="6858000"/>
  <p:notesSz cx="6881813" cy="92964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49D"/>
    <a:srgbClr val="8000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117FEBB4-7148-4F1E-9626-8CCF50D799FC}">
  <a:tblStyle styleId="{117FEBB4-7148-4F1E-9626-8CCF50D799FC}" styleName="Table_0">
    <a:wholeTbl>
      <a:tcTxStyle b="off" i="off">
        <a:font>
          <a:latin typeface="Arial"/>
          <a:ea typeface="Arial"/>
          <a:cs typeface="Arial"/>
        </a:font>
        <a:srgbClr val="000000"/>
      </a:tcTxStyle>
      <a:tcStyle>
        <a:tcBdr/>
      </a:tcStyle>
    </a:wholeTbl>
    <a:band1H>
      <a:tcTxStyle b="off" i="off"/>
      <a:tcStyle>
        <a:tcBdr/>
      </a:tcStyle>
    </a:band1H>
    <a:band2H>
      <a:tcTxStyle b="off" i="off"/>
      <a:tcStyle>
        <a:tcBdr/>
      </a:tcStyle>
    </a:band2H>
    <a:band1V>
      <a:tcTxStyle b="off" i="off"/>
      <a:tcStyle>
        <a:tcBdr/>
      </a:tcStyle>
    </a:band1V>
    <a:band2V>
      <a:tcTxStyle b="off" i="off"/>
      <a:tcStyle>
        <a:tcBdr/>
      </a:tcStyle>
    </a:band2V>
    <a:lastCol>
      <a:tcTxStyle b="off" i="off"/>
      <a:tcStyle>
        <a:tcBdr/>
      </a:tcStyle>
    </a:lastCol>
    <a:firstCol>
      <a:tcTxStyle b="off" i="off"/>
      <a:tcStyle>
        <a:tcBdr/>
      </a:tcStyle>
    </a:firstCol>
    <a:lastRow>
      <a:tcTxStyle b="off" i="off"/>
      <a:tcStyle>
        <a:tcBdr/>
      </a:tcStyle>
    </a:lastRow>
    <a:seCell>
      <a:tcTxStyle b="off" i="off"/>
      <a:tcStyle>
        <a:tcBdr/>
      </a:tcStyle>
    </a:seCell>
    <a:swCell>
      <a:tcTxStyle b="off" i="off"/>
      <a:tcStyle>
        <a:tcBdr/>
      </a:tcStyle>
    </a:swCell>
    <a:firstRow>
      <a:tcTxStyle b="off" i="off"/>
      <a:tcStyle>
        <a:tcBdr/>
      </a:tcStyle>
    </a:firstRow>
    <a:neCell>
      <a:tcTxStyle b="off" i="off"/>
      <a:tcStyle>
        <a:tcBdr/>
      </a:tcStyle>
    </a:neCell>
    <a:nwCell>
      <a:tcTxStyle b="off" i="off"/>
      <a:tcStyle>
        <a:tcBdr/>
      </a:tcStyle>
    </a:nwCell>
  </a:tblStyle>
  <a:tblStyle styleId="{4FF138BC-4FD1-494D-9BEB-9231F79C624F}" styleName="Table_1">
    <a:wholeTbl>
      <a:tcTxStyle>
        <a:font>
          <a:latin typeface="Arial"/>
          <a:ea typeface="Arial"/>
          <a:cs typeface="Arial"/>
        </a:font>
        <a:srgbClr val="000000"/>
      </a:tcTxStyle>
      <a:tcStyle>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5153" autoAdjust="0"/>
    <p:restoredTop sz="94633" autoAdjust="0"/>
  </p:normalViewPr>
  <p:slideViewPr>
    <p:cSldViewPr snapToGrid="0" snapToObjects="1">
      <p:cViewPr varScale="1">
        <p:scale>
          <a:sx n="62" d="100"/>
          <a:sy n="62" d="100"/>
        </p:scale>
        <p:origin x="56" y="136"/>
      </p:cViewPr>
      <p:guideLst>
        <p:guide orient="horz" pos="2160"/>
        <p:guide pos="3840"/>
      </p:guideLst>
    </p:cSldViewPr>
  </p:slideViewPr>
  <p:outlineViewPr>
    <p:cViewPr>
      <p:scale>
        <a:sx n="33" d="100"/>
        <a:sy n="33" d="100"/>
      </p:scale>
      <p:origin x="0" y="12296"/>
    </p:cViewPr>
  </p:outlineViewPr>
  <p:notesTextViewPr>
    <p:cViewPr>
      <p:scale>
        <a:sx n="100" d="100"/>
        <a:sy n="100" d="100"/>
      </p:scale>
      <p:origin x="0" y="0"/>
    </p:cViewPr>
  </p:notesTextViewPr>
  <p:sorterViewPr>
    <p:cViewPr>
      <p:scale>
        <a:sx n="184" d="100"/>
        <a:sy n="184"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Shape 3"/>
          <p:cNvSpPr txBox="1">
            <a:spLocks noGrp="1"/>
          </p:cNvSpPr>
          <p:nvPr>
            <p:ph type="hdr" idx="2"/>
          </p:nvPr>
        </p:nvSpPr>
        <p:spPr>
          <a:xfrm>
            <a:off x="0" y="0"/>
            <a:ext cx="2982118" cy="464819"/>
          </a:xfrm>
          <a:prstGeom prst="rect">
            <a:avLst/>
          </a:prstGeom>
          <a:noFill/>
          <a:ln>
            <a:noFill/>
          </a:ln>
        </p:spPr>
        <p:txBody>
          <a:bodyPr spcFirstLastPara="1" wrap="square" lIns="91425" tIns="91425" rIns="91425" bIns="91425" anchor="t" anchorCtr="0"/>
          <a:lstStyle>
            <a:lvl1pPr marL="0" marR="0" lvl="0" indent="0" algn="l" rtl="0">
              <a:lnSpc>
                <a:spcPct val="100000"/>
              </a:lnSpc>
              <a:spcBef>
                <a:spcPts val="0"/>
              </a:spcBef>
              <a:spcAft>
                <a:spcPts val="0"/>
              </a:spcAft>
              <a:buClr>
                <a:schemeClr val="dk1"/>
              </a:buClr>
              <a:buSzPts val="1400"/>
              <a:buFont typeface="Calibri"/>
              <a:buNone/>
              <a:defRPr sz="1200" b="0" i="0" u="none" strike="noStrike" cap="none">
                <a:solidFill>
                  <a:schemeClr val="dk1"/>
                </a:solidFill>
                <a:latin typeface="Calibri"/>
                <a:ea typeface="Calibri"/>
                <a:cs typeface="Calibri"/>
                <a:sym typeface="Calibri"/>
              </a:defRPr>
            </a:lvl1pPr>
            <a:lvl2pPr marL="457200" marR="0" lvl="1" indent="0" algn="l" rtl="0">
              <a:lnSpc>
                <a:spcPct val="100000"/>
              </a:lnSpc>
              <a:spcBef>
                <a:spcPts val="0"/>
              </a:spcBef>
              <a:spcAft>
                <a:spcPts val="0"/>
              </a:spcAft>
              <a:buClr>
                <a:schemeClr val="dk1"/>
              </a:buClr>
              <a:buSzPts val="1400"/>
              <a:buFont typeface="Calibri"/>
              <a:buNone/>
              <a:defRPr sz="1800" b="0" i="0" u="none" strike="noStrike" cap="none">
                <a:solidFill>
                  <a:schemeClr val="dk1"/>
                </a:solidFill>
                <a:latin typeface="Calibri"/>
                <a:ea typeface="Calibri"/>
                <a:cs typeface="Calibri"/>
                <a:sym typeface="Calibri"/>
              </a:defRPr>
            </a:lvl2pPr>
            <a:lvl3pPr marL="914400" marR="0" lvl="2" indent="0" algn="l" rtl="0">
              <a:lnSpc>
                <a:spcPct val="100000"/>
              </a:lnSpc>
              <a:spcBef>
                <a:spcPts val="0"/>
              </a:spcBef>
              <a:spcAft>
                <a:spcPts val="0"/>
              </a:spcAft>
              <a:buClr>
                <a:schemeClr val="dk1"/>
              </a:buClr>
              <a:buSzPts val="1400"/>
              <a:buFont typeface="Calibri"/>
              <a:buNone/>
              <a:defRPr sz="1800" b="0" i="0" u="none" strike="noStrike" cap="none">
                <a:solidFill>
                  <a:schemeClr val="dk1"/>
                </a:solidFill>
                <a:latin typeface="Calibri"/>
                <a:ea typeface="Calibri"/>
                <a:cs typeface="Calibri"/>
                <a:sym typeface="Calibri"/>
              </a:defRPr>
            </a:lvl3pPr>
            <a:lvl4pPr marL="1371600" marR="0" lvl="3" indent="0" algn="l" rtl="0">
              <a:lnSpc>
                <a:spcPct val="100000"/>
              </a:lnSpc>
              <a:spcBef>
                <a:spcPts val="0"/>
              </a:spcBef>
              <a:spcAft>
                <a:spcPts val="0"/>
              </a:spcAft>
              <a:buClr>
                <a:schemeClr val="dk1"/>
              </a:buClr>
              <a:buSzPts val="1400"/>
              <a:buFont typeface="Calibri"/>
              <a:buNone/>
              <a:defRPr sz="1800" b="0" i="0" u="none" strike="noStrike" cap="none">
                <a:solidFill>
                  <a:schemeClr val="dk1"/>
                </a:solidFill>
                <a:latin typeface="Calibri"/>
                <a:ea typeface="Calibri"/>
                <a:cs typeface="Calibri"/>
                <a:sym typeface="Calibri"/>
              </a:defRPr>
            </a:lvl4pPr>
            <a:lvl5pPr marL="1828800" marR="0" lvl="4" indent="0" algn="l" rtl="0">
              <a:lnSpc>
                <a:spcPct val="100000"/>
              </a:lnSpc>
              <a:spcBef>
                <a:spcPts val="0"/>
              </a:spcBef>
              <a:spcAft>
                <a:spcPts val="0"/>
              </a:spcAft>
              <a:buClr>
                <a:schemeClr val="dk1"/>
              </a:buClr>
              <a:buSzPts val="1400"/>
              <a:buFont typeface="Calibri"/>
              <a:buNone/>
              <a:defRPr sz="1800" b="0" i="0" u="none" strike="noStrike" cap="none">
                <a:solidFill>
                  <a:schemeClr val="dk1"/>
                </a:solidFill>
                <a:latin typeface="Calibri"/>
                <a:ea typeface="Calibri"/>
                <a:cs typeface="Calibri"/>
                <a:sym typeface="Calibri"/>
              </a:defRPr>
            </a:lvl5pPr>
            <a:lvl6pPr marL="2286000" marR="0" lvl="5" indent="0" algn="l" rtl="0">
              <a:lnSpc>
                <a:spcPct val="100000"/>
              </a:lnSpc>
              <a:spcBef>
                <a:spcPts val="0"/>
              </a:spcBef>
              <a:spcAft>
                <a:spcPts val="0"/>
              </a:spcAft>
              <a:buClr>
                <a:schemeClr val="dk1"/>
              </a:buClr>
              <a:buSzPts val="1400"/>
              <a:buFont typeface="Calibri"/>
              <a:buNone/>
              <a:defRPr sz="1800" b="0" i="0" u="none" strike="noStrike" cap="none">
                <a:solidFill>
                  <a:schemeClr val="dk1"/>
                </a:solidFill>
                <a:latin typeface="Calibri"/>
                <a:ea typeface="Calibri"/>
                <a:cs typeface="Calibri"/>
                <a:sym typeface="Calibri"/>
              </a:defRPr>
            </a:lvl6pPr>
            <a:lvl7pPr marL="2743200" marR="0" lvl="6" indent="0" algn="l" rtl="0">
              <a:lnSpc>
                <a:spcPct val="100000"/>
              </a:lnSpc>
              <a:spcBef>
                <a:spcPts val="0"/>
              </a:spcBef>
              <a:spcAft>
                <a:spcPts val="0"/>
              </a:spcAft>
              <a:buClr>
                <a:schemeClr val="dk1"/>
              </a:buClr>
              <a:buSzPts val="1400"/>
              <a:buFont typeface="Calibri"/>
              <a:buNone/>
              <a:defRPr sz="1800" b="0" i="0" u="none" strike="noStrike" cap="none">
                <a:solidFill>
                  <a:schemeClr val="dk1"/>
                </a:solidFill>
                <a:latin typeface="Calibri"/>
                <a:ea typeface="Calibri"/>
                <a:cs typeface="Calibri"/>
                <a:sym typeface="Calibri"/>
              </a:defRPr>
            </a:lvl7pPr>
            <a:lvl8pPr marL="3200400" marR="0" lvl="7" indent="0" algn="l" rtl="0">
              <a:lnSpc>
                <a:spcPct val="100000"/>
              </a:lnSpc>
              <a:spcBef>
                <a:spcPts val="0"/>
              </a:spcBef>
              <a:spcAft>
                <a:spcPts val="0"/>
              </a:spcAft>
              <a:buClr>
                <a:schemeClr val="dk1"/>
              </a:buClr>
              <a:buSzPts val="1400"/>
              <a:buFont typeface="Calibri"/>
              <a:buNone/>
              <a:defRPr sz="1800" b="0" i="0" u="none" strike="noStrike" cap="none">
                <a:solidFill>
                  <a:schemeClr val="dk1"/>
                </a:solidFill>
                <a:latin typeface="Calibri"/>
                <a:ea typeface="Calibri"/>
                <a:cs typeface="Calibri"/>
                <a:sym typeface="Calibri"/>
              </a:defRPr>
            </a:lvl8pPr>
            <a:lvl9pPr marL="3657600" marR="0" lvl="8" indent="0" algn="l" rtl="0">
              <a:lnSpc>
                <a:spcPct val="100000"/>
              </a:lnSpc>
              <a:spcBef>
                <a:spcPts val="0"/>
              </a:spcBef>
              <a:spcAft>
                <a:spcPts val="0"/>
              </a:spcAft>
              <a:buClr>
                <a:schemeClr val="dk1"/>
              </a:buClr>
              <a:buSzPts val="1400"/>
              <a:buFont typeface="Calibri"/>
              <a:buNone/>
              <a:defRPr sz="1800" b="0" i="0" u="none" strike="noStrike" cap="none">
                <a:solidFill>
                  <a:schemeClr val="dk1"/>
                </a:solidFill>
                <a:latin typeface="Calibri"/>
                <a:ea typeface="Calibri"/>
                <a:cs typeface="Calibri"/>
                <a:sym typeface="Calibri"/>
              </a:defRPr>
            </a:lvl9pPr>
          </a:lstStyle>
          <a:p>
            <a:endParaRPr/>
          </a:p>
        </p:txBody>
      </p:sp>
      <p:sp>
        <p:nvSpPr>
          <p:cNvPr id="4" name="Shape 4"/>
          <p:cNvSpPr txBox="1">
            <a:spLocks noGrp="1"/>
          </p:cNvSpPr>
          <p:nvPr>
            <p:ph type="dt" idx="10"/>
          </p:nvPr>
        </p:nvSpPr>
        <p:spPr>
          <a:xfrm>
            <a:off x="3898101" y="0"/>
            <a:ext cx="2982118" cy="464819"/>
          </a:xfrm>
          <a:prstGeom prst="rect">
            <a:avLst/>
          </a:prstGeom>
          <a:noFill/>
          <a:ln>
            <a:noFill/>
          </a:ln>
        </p:spPr>
        <p:txBody>
          <a:bodyPr spcFirstLastPara="1" wrap="square" lIns="91425" tIns="91425" rIns="91425" bIns="91425" anchor="t" anchorCtr="0"/>
          <a:lstStyle>
            <a:lvl1pPr marL="0" marR="0" lvl="0" indent="0" algn="r" rtl="0">
              <a:lnSpc>
                <a:spcPct val="100000"/>
              </a:lnSpc>
              <a:spcBef>
                <a:spcPts val="0"/>
              </a:spcBef>
              <a:spcAft>
                <a:spcPts val="0"/>
              </a:spcAft>
              <a:buClr>
                <a:schemeClr val="dk1"/>
              </a:buClr>
              <a:buSzPts val="1400"/>
              <a:buFont typeface="Calibri"/>
              <a:buNone/>
              <a:defRPr sz="1200" b="0" i="0" u="none" strike="noStrike" cap="none">
                <a:solidFill>
                  <a:schemeClr val="dk1"/>
                </a:solidFill>
                <a:latin typeface="Calibri"/>
                <a:ea typeface="Calibri"/>
                <a:cs typeface="Calibri"/>
                <a:sym typeface="Calibri"/>
              </a:defRPr>
            </a:lvl1pPr>
            <a:lvl2pPr marL="457200" marR="0" lvl="1" indent="0" algn="l" rtl="0">
              <a:lnSpc>
                <a:spcPct val="100000"/>
              </a:lnSpc>
              <a:spcBef>
                <a:spcPts val="0"/>
              </a:spcBef>
              <a:spcAft>
                <a:spcPts val="0"/>
              </a:spcAft>
              <a:buClr>
                <a:schemeClr val="dk1"/>
              </a:buClr>
              <a:buSzPts val="1400"/>
              <a:buFont typeface="Calibri"/>
              <a:buNone/>
              <a:defRPr sz="1800" b="0" i="0" u="none" strike="noStrike" cap="none">
                <a:solidFill>
                  <a:schemeClr val="dk1"/>
                </a:solidFill>
                <a:latin typeface="Calibri"/>
                <a:ea typeface="Calibri"/>
                <a:cs typeface="Calibri"/>
                <a:sym typeface="Calibri"/>
              </a:defRPr>
            </a:lvl2pPr>
            <a:lvl3pPr marL="914400" marR="0" lvl="2" indent="0" algn="l" rtl="0">
              <a:lnSpc>
                <a:spcPct val="100000"/>
              </a:lnSpc>
              <a:spcBef>
                <a:spcPts val="0"/>
              </a:spcBef>
              <a:spcAft>
                <a:spcPts val="0"/>
              </a:spcAft>
              <a:buClr>
                <a:schemeClr val="dk1"/>
              </a:buClr>
              <a:buSzPts val="1400"/>
              <a:buFont typeface="Calibri"/>
              <a:buNone/>
              <a:defRPr sz="1800" b="0" i="0" u="none" strike="noStrike" cap="none">
                <a:solidFill>
                  <a:schemeClr val="dk1"/>
                </a:solidFill>
                <a:latin typeface="Calibri"/>
                <a:ea typeface="Calibri"/>
                <a:cs typeface="Calibri"/>
                <a:sym typeface="Calibri"/>
              </a:defRPr>
            </a:lvl3pPr>
            <a:lvl4pPr marL="1371600" marR="0" lvl="3" indent="0" algn="l" rtl="0">
              <a:lnSpc>
                <a:spcPct val="100000"/>
              </a:lnSpc>
              <a:spcBef>
                <a:spcPts val="0"/>
              </a:spcBef>
              <a:spcAft>
                <a:spcPts val="0"/>
              </a:spcAft>
              <a:buClr>
                <a:schemeClr val="dk1"/>
              </a:buClr>
              <a:buSzPts val="1400"/>
              <a:buFont typeface="Calibri"/>
              <a:buNone/>
              <a:defRPr sz="1800" b="0" i="0" u="none" strike="noStrike" cap="none">
                <a:solidFill>
                  <a:schemeClr val="dk1"/>
                </a:solidFill>
                <a:latin typeface="Calibri"/>
                <a:ea typeface="Calibri"/>
                <a:cs typeface="Calibri"/>
                <a:sym typeface="Calibri"/>
              </a:defRPr>
            </a:lvl4pPr>
            <a:lvl5pPr marL="1828800" marR="0" lvl="4" indent="0" algn="l" rtl="0">
              <a:lnSpc>
                <a:spcPct val="100000"/>
              </a:lnSpc>
              <a:spcBef>
                <a:spcPts val="0"/>
              </a:spcBef>
              <a:spcAft>
                <a:spcPts val="0"/>
              </a:spcAft>
              <a:buClr>
                <a:schemeClr val="dk1"/>
              </a:buClr>
              <a:buSzPts val="1400"/>
              <a:buFont typeface="Calibri"/>
              <a:buNone/>
              <a:defRPr sz="1800" b="0" i="0" u="none" strike="noStrike" cap="none">
                <a:solidFill>
                  <a:schemeClr val="dk1"/>
                </a:solidFill>
                <a:latin typeface="Calibri"/>
                <a:ea typeface="Calibri"/>
                <a:cs typeface="Calibri"/>
                <a:sym typeface="Calibri"/>
              </a:defRPr>
            </a:lvl5pPr>
            <a:lvl6pPr marL="2286000" marR="0" lvl="5" indent="0" algn="l" rtl="0">
              <a:lnSpc>
                <a:spcPct val="100000"/>
              </a:lnSpc>
              <a:spcBef>
                <a:spcPts val="0"/>
              </a:spcBef>
              <a:spcAft>
                <a:spcPts val="0"/>
              </a:spcAft>
              <a:buClr>
                <a:schemeClr val="dk1"/>
              </a:buClr>
              <a:buSzPts val="1400"/>
              <a:buFont typeface="Calibri"/>
              <a:buNone/>
              <a:defRPr sz="1800" b="0" i="0" u="none" strike="noStrike" cap="none">
                <a:solidFill>
                  <a:schemeClr val="dk1"/>
                </a:solidFill>
                <a:latin typeface="Calibri"/>
                <a:ea typeface="Calibri"/>
                <a:cs typeface="Calibri"/>
                <a:sym typeface="Calibri"/>
              </a:defRPr>
            </a:lvl6pPr>
            <a:lvl7pPr marL="2743200" marR="0" lvl="6" indent="0" algn="l" rtl="0">
              <a:lnSpc>
                <a:spcPct val="100000"/>
              </a:lnSpc>
              <a:spcBef>
                <a:spcPts val="0"/>
              </a:spcBef>
              <a:spcAft>
                <a:spcPts val="0"/>
              </a:spcAft>
              <a:buClr>
                <a:schemeClr val="dk1"/>
              </a:buClr>
              <a:buSzPts val="1400"/>
              <a:buFont typeface="Calibri"/>
              <a:buNone/>
              <a:defRPr sz="1800" b="0" i="0" u="none" strike="noStrike" cap="none">
                <a:solidFill>
                  <a:schemeClr val="dk1"/>
                </a:solidFill>
                <a:latin typeface="Calibri"/>
                <a:ea typeface="Calibri"/>
                <a:cs typeface="Calibri"/>
                <a:sym typeface="Calibri"/>
              </a:defRPr>
            </a:lvl7pPr>
            <a:lvl8pPr marL="3200400" marR="0" lvl="7" indent="0" algn="l" rtl="0">
              <a:lnSpc>
                <a:spcPct val="100000"/>
              </a:lnSpc>
              <a:spcBef>
                <a:spcPts val="0"/>
              </a:spcBef>
              <a:spcAft>
                <a:spcPts val="0"/>
              </a:spcAft>
              <a:buClr>
                <a:schemeClr val="dk1"/>
              </a:buClr>
              <a:buSzPts val="1400"/>
              <a:buFont typeface="Calibri"/>
              <a:buNone/>
              <a:defRPr sz="1800" b="0" i="0" u="none" strike="noStrike" cap="none">
                <a:solidFill>
                  <a:schemeClr val="dk1"/>
                </a:solidFill>
                <a:latin typeface="Calibri"/>
                <a:ea typeface="Calibri"/>
                <a:cs typeface="Calibri"/>
                <a:sym typeface="Calibri"/>
              </a:defRPr>
            </a:lvl8pPr>
            <a:lvl9pPr marL="3657600" marR="0" lvl="8" indent="0" algn="l" rtl="0">
              <a:lnSpc>
                <a:spcPct val="100000"/>
              </a:lnSpc>
              <a:spcBef>
                <a:spcPts val="0"/>
              </a:spcBef>
              <a:spcAft>
                <a:spcPts val="0"/>
              </a:spcAft>
              <a:buClr>
                <a:schemeClr val="dk1"/>
              </a:buClr>
              <a:buSzPts val="1400"/>
              <a:buFont typeface="Calibri"/>
              <a:buNone/>
              <a:defRPr sz="1800" b="0" i="0" u="none" strike="noStrike" cap="none">
                <a:solidFill>
                  <a:schemeClr val="dk1"/>
                </a:solidFill>
                <a:latin typeface="Calibri"/>
                <a:ea typeface="Calibri"/>
                <a:cs typeface="Calibri"/>
                <a:sym typeface="Calibri"/>
              </a:defRPr>
            </a:lvl9pPr>
          </a:lstStyle>
          <a:p>
            <a:endParaRPr/>
          </a:p>
        </p:txBody>
      </p:sp>
      <p:sp>
        <p:nvSpPr>
          <p:cNvPr id="5" name="Shape 5"/>
          <p:cNvSpPr>
            <a:spLocks noGrp="1" noRot="1" noChangeAspect="1"/>
          </p:cNvSpPr>
          <p:nvPr>
            <p:ph type="sldImg" idx="3"/>
          </p:nvPr>
        </p:nvSpPr>
        <p:spPr>
          <a:xfrm>
            <a:off x="342900" y="696912"/>
            <a:ext cx="6196012" cy="348615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6" name="Shape 6"/>
          <p:cNvSpPr txBox="1">
            <a:spLocks noGrp="1"/>
          </p:cNvSpPr>
          <p:nvPr>
            <p:ph type="body" idx="1"/>
          </p:nvPr>
        </p:nvSpPr>
        <p:spPr>
          <a:xfrm>
            <a:off x="688181" y="4415789"/>
            <a:ext cx="5505450" cy="4183379"/>
          </a:xfrm>
          <a:prstGeom prst="rect">
            <a:avLst/>
          </a:prstGeom>
          <a:noFill/>
          <a:ln>
            <a:noFill/>
          </a:ln>
        </p:spPr>
        <p:txBody>
          <a:bodyPr spcFirstLastPara="1" wrap="square" lIns="91425" tIns="91425" rIns="91425" bIns="91425" anchor="t" anchorCtr="0"/>
          <a:lstStyle>
            <a:lvl1pPr marL="457200" marR="0" lvl="0" indent="-304800" algn="l" rtl="0">
              <a:spcBef>
                <a:spcPts val="360"/>
              </a:spcBef>
              <a:spcAft>
                <a:spcPts val="0"/>
              </a:spcAft>
              <a:buClr>
                <a:schemeClr val="dk1"/>
              </a:buClr>
              <a:buSzPts val="1200"/>
              <a:buFont typeface="Calibri"/>
              <a:buChar char="●"/>
              <a:defRPr sz="1200" b="0" i="0" u="none" strike="noStrike" cap="none">
                <a:solidFill>
                  <a:schemeClr val="dk1"/>
                </a:solidFill>
                <a:latin typeface="Calibri"/>
                <a:ea typeface="Calibri"/>
                <a:cs typeface="Calibri"/>
                <a:sym typeface="Calibri"/>
              </a:defRPr>
            </a:lvl1pPr>
            <a:lvl2pPr marL="914400" marR="0" lvl="1" indent="-304800" algn="l" rtl="0">
              <a:spcBef>
                <a:spcPts val="360"/>
              </a:spcBef>
              <a:spcAft>
                <a:spcPts val="0"/>
              </a:spcAft>
              <a:buClr>
                <a:schemeClr val="dk1"/>
              </a:buClr>
              <a:buSzPts val="1200"/>
              <a:buFont typeface="Calibri"/>
              <a:buChar char="○"/>
              <a:defRPr sz="1200" b="0" i="0" u="none" strike="noStrike" cap="none">
                <a:solidFill>
                  <a:schemeClr val="dk1"/>
                </a:solidFill>
                <a:latin typeface="Calibri"/>
                <a:ea typeface="Calibri"/>
                <a:cs typeface="Calibri"/>
                <a:sym typeface="Calibri"/>
              </a:defRPr>
            </a:lvl2pPr>
            <a:lvl3pPr marL="1371600" marR="0" lvl="2" indent="-304800" algn="l" rtl="0">
              <a:spcBef>
                <a:spcPts val="360"/>
              </a:spcBef>
              <a:spcAft>
                <a:spcPts val="0"/>
              </a:spcAft>
              <a:buClr>
                <a:schemeClr val="dk1"/>
              </a:buClr>
              <a:buSzPts val="1200"/>
              <a:buFont typeface="Calibri"/>
              <a:buChar char="■"/>
              <a:defRPr sz="1200" b="0" i="0" u="none" strike="noStrike" cap="none">
                <a:solidFill>
                  <a:schemeClr val="dk1"/>
                </a:solidFill>
                <a:latin typeface="Calibri"/>
                <a:ea typeface="Calibri"/>
                <a:cs typeface="Calibri"/>
                <a:sym typeface="Calibri"/>
              </a:defRPr>
            </a:lvl3pPr>
            <a:lvl4pPr marL="1828800" marR="0" lvl="3" indent="-304800" algn="l" rtl="0">
              <a:spcBef>
                <a:spcPts val="360"/>
              </a:spcBef>
              <a:spcAft>
                <a:spcPts val="0"/>
              </a:spcAft>
              <a:buClr>
                <a:schemeClr val="dk1"/>
              </a:buClr>
              <a:buSzPts val="1200"/>
              <a:buFont typeface="Calibri"/>
              <a:buChar char="●"/>
              <a:defRPr sz="1200" b="0" i="0" u="none" strike="noStrike" cap="none">
                <a:solidFill>
                  <a:schemeClr val="dk1"/>
                </a:solidFill>
                <a:latin typeface="Calibri"/>
                <a:ea typeface="Calibri"/>
                <a:cs typeface="Calibri"/>
                <a:sym typeface="Calibri"/>
              </a:defRPr>
            </a:lvl4pPr>
            <a:lvl5pPr marL="2286000" marR="0" lvl="4" indent="-304800" algn="l" rtl="0">
              <a:spcBef>
                <a:spcPts val="360"/>
              </a:spcBef>
              <a:spcAft>
                <a:spcPts val="0"/>
              </a:spcAft>
              <a:buClr>
                <a:schemeClr val="dk1"/>
              </a:buClr>
              <a:buSzPts val="1200"/>
              <a:buFont typeface="Calibri"/>
              <a:buChar char="○"/>
              <a:defRPr sz="1200" b="0" i="0" u="none" strike="noStrike" cap="none">
                <a:solidFill>
                  <a:schemeClr val="dk1"/>
                </a:solidFill>
                <a:latin typeface="Calibri"/>
                <a:ea typeface="Calibri"/>
                <a:cs typeface="Calibri"/>
                <a:sym typeface="Calibri"/>
              </a:defRPr>
            </a:lvl5pPr>
            <a:lvl6pPr marL="2743200" marR="0" lvl="5" indent="-304800" algn="l" rtl="0">
              <a:spcBef>
                <a:spcPts val="0"/>
              </a:spcBef>
              <a:spcAft>
                <a:spcPts val="0"/>
              </a:spcAft>
              <a:buClr>
                <a:schemeClr val="dk1"/>
              </a:buClr>
              <a:buSzPts val="1200"/>
              <a:buFont typeface="Calibri"/>
              <a:buChar char="■"/>
              <a:defRPr sz="1200" b="0" i="0" u="none" strike="noStrike" cap="none">
                <a:solidFill>
                  <a:schemeClr val="dk1"/>
                </a:solidFill>
                <a:latin typeface="Calibri"/>
                <a:ea typeface="Calibri"/>
                <a:cs typeface="Calibri"/>
                <a:sym typeface="Calibri"/>
              </a:defRPr>
            </a:lvl6pPr>
            <a:lvl7pPr marL="3200400" marR="0" lvl="6" indent="-304800" algn="l" rtl="0">
              <a:spcBef>
                <a:spcPts val="0"/>
              </a:spcBef>
              <a:spcAft>
                <a:spcPts val="0"/>
              </a:spcAft>
              <a:buClr>
                <a:schemeClr val="dk1"/>
              </a:buClr>
              <a:buSzPts val="1200"/>
              <a:buFont typeface="Calibri"/>
              <a:buChar char="●"/>
              <a:defRPr sz="1200" b="0" i="0" u="none" strike="noStrike" cap="none">
                <a:solidFill>
                  <a:schemeClr val="dk1"/>
                </a:solidFill>
                <a:latin typeface="Calibri"/>
                <a:ea typeface="Calibri"/>
                <a:cs typeface="Calibri"/>
                <a:sym typeface="Calibri"/>
              </a:defRPr>
            </a:lvl7pPr>
            <a:lvl8pPr marL="3657600" marR="0" lvl="7" indent="-304800" algn="l" rtl="0">
              <a:spcBef>
                <a:spcPts val="0"/>
              </a:spcBef>
              <a:spcAft>
                <a:spcPts val="0"/>
              </a:spcAft>
              <a:buClr>
                <a:schemeClr val="dk1"/>
              </a:buClr>
              <a:buSzPts val="1200"/>
              <a:buFont typeface="Calibri"/>
              <a:buChar char="○"/>
              <a:defRPr sz="1200" b="0" i="0" u="none" strike="noStrike" cap="none">
                <a:solidFill>
                  <a:schemeClr val="dk1"/>
                </a:solidFill>
                <a:latin typeface="Calibri"/>
                <a:ea typeface="Calibri"/>
                <a:cs typeface="Calibri"/>
                <a:sym typeface="Calibri"/>
              </a:defRPr>
            </a:lvl8pPr>
            <a:lvl9pPr marL="4114800" marR="0" lvl="8" indent="-304800" algn="l" rtl="0">
              <a:spcBef>
                <a:spcPts val="0"/>
              </a:spcBef>
              <a:spcAft>
                <a:spcPts val="0"/>
              </a:spcAft>
              <a:buClr>
                <a:schemeClr val="dk1"/>
              </a:buClr>
              <a:buSzPts val="1200"/>
              <a:buFont typeface="Calibri"/>
              <a:buChar char="■"/>
              <a:defRPr sz="1200" b="0" i="0" u="none" strike="noStrike" cap="none">
                <a:solidFill>
                  <a:schemeClr val="dk1"/>
                </a:solidFill>
                <a:latin typeface="Calibri"/>
                <a:ea typeface="Calibri"/>
                <a:cs typeface="Calibri"/>
                <a:sym typeface="Calibri"/>
              </a:defRPr>
            </a:lvl9pPr>
          </a:lstStyle>
          <a:p>
            <a:endParaRPr/>
          </a:p>
        </p:txBody>
      </p:sp>
      <p:sp>
        <p:nvSpPr>
          <p:cNvPr id="7" name="Shape 7"/>
          <p:cNvSpPr txBox="1">
            <a:spLocks noGrp="1"/>
          </p:cNvSpPr>
          <p:nvPr>
            <p:ph type="ftr" idx="11"/>
          </p:nvPr>
        </p:nvSpPr>
        <p:spPr>
          <a:xfrm>
            <a:off x="0" y="8829967"/>
            <a:ext cx="2982118" cy="464819"/>
          </a:xfrm>
          <a:prstGeom prst="rect">
            <a:avLst/>
          </a:prstGeom>
          <a:noFill/>
          <a:ln>
            <a:noFill/>
          </a:ln>
        </p:spPr>
        <p:txBody>
          <a:bodyPr spcFirstLastPara="1" wrap="square" lIns="91425" tIns="91425" rIns="91425" bIns="91425" anchor="b" anchorCtr="0"/>
          <a:lstStyle>
            <a:lvl1pPr marL="0" marR="0" lvl="0" indent="0" algn="l" rtl="0">
              <a:lnSpc>
                <a:spcPct val="100000"/>
              </a:lnSpc>
              <a:spcBef>
                <a:spcPts val="0"/>
              </a:spcBef>
              <a:spcAft>
                <a:spcPts val="0"/>
              </a:spcAft>
              <a:buClr>
                <a:schemeClr val="dk1"/>
              </a:buClr>
              <a:buSzPts val="1400"/>
              <a:buFont typeface="Calibri"/>
              <a:buNone/>
              <a:defRPr sz="1200" b="0" i="0" u="none" strike="noStrike" cap="none">
                <a:solidFill>
                  <a:schemeClr val="dk1"/>
                </a:solidFill>
                <a:latin typeface="Calibri"/>
                <a:ea typeface="Calibri"/>
                <a:cs typeface="Calibri"/>
                <a:sym typeface="Calibri"/>
              </a:defRPr>
            </a:lvl1pPr>
            <a:lvl2pPr marL="457200" marR="0" lvl="1" indent="0" algn="l" rtl="0">
              <a:lnSpc>
                <a:spcPct val="100000"/>
              </a:lnSpc>
              <a:spcBef>
                <a:spcPts val="0"/>
              </a:spcBef>
              <a:spcAft>
                <a:spcPts val="0"/>
              </a:spcAft>
              <a:buClr>
                <a:schemeClr val="dk1"/>
              </a:buClr>
              <a:buSzPts val="1400"/>
              <a:buFont typeface="Calibri"/>
              <a:buNone/>
              <a:defRPr sz="1800" b="0" i="0" u="none" strike="noStrike" cap="none">
                <a:solidFill>
                  <a:schemeClr val="dk1"/>
                </a:solidFill>
                <a:latin typeface="Calibri"/>
                <a:ea typeface="Calibri"/>
                <a:cs typeface="Calibri"/>
                <a:sym typeface="Calibri"/>
              </a:defRPr>
            </a:lvl2pPr>
            <a:lvl3pPr marL="914400" marR="0" lvl="2" indent="0" algn="l" rtl="0">
              <a:lnSpc>
                <a:spcPct val="100000"/>
              </a:lnSpc>
              <a:spcBef>
                <a:spcPts val="0"/>
              </a:spcBef>
              <a:spcAft>
                <a:spcPts val="0"/>
              </a:spcAft>
              <a:buClr>
                <a:schemeClr val="dk1"/>
              </a:buClr>
              <a:buSzPts val="1400"/>
              <a:buFont typeface="Calibri"/>
              <a:buNone/>
              <a:defRPr sz="1800" b="0" i="0" u="none" strike="noStrike" cap="none">
                <a:solidFill>
                  <a:schemeClr val="dk1"/>
                </a:solidFill>
                <a:latin typeface="Calibri"/>
                <a:ea typeface="Calibri"/>
                <a:cs typeface="Calibri"/>
                <a:sym typeface="Calibri"/>
              </a:defRPr>
            </a:lvl3pPr>
            <a:lvl4pPr marL="1371600" marR="0" lvl="3" indent="0" algn="l" rtl="0">
              <a:lnSpc>
                <a:spcPct val="100000"/>
              </a:lnSpc>
              <a:spcBef>
                <a:spcPts val="0"/>
              </a:spcBef>
              <a:spcAft>
                <a:spcPts val="0"/>
              </a:spcAft>
              <a:buClr>
                <a:schemeClr val="dk1"/>
              </a:buClr>
              <a:buSzPts val="1400"/>
              <a:buFont typeface="Calibri"/>
              <a:buNone/>
              <a:defRPr sz="1800" b="0" i="0" u="none" strike="noStrike" cap="none">
                <a:solidFill>
                  <a:schemeClr val="dk1"/>
                </a:solidFill>
                <a:latin typeface="Calibri"/>
                <a:ea typeface="Calibri"/>
                <a:cs typeface="Calibri"/>
                <a:sym typeface="Calibri"/>
              </a:defRPr>
            </a:lvl4pPr>
            <a:lvl5pPr marL="1828800" marR="0" lvl="4" indent="0" algn="l" rtl="0">
              <a:lnSpc>
                <a:spcPct val="100000"/>
              </a:lnSpc>
              <a:spcBef>
                <a:spcPts val="0"/>
              </a:spcBef>
              <a:spcAft>
                <a:spcPts val="0"/>
              </a:spcAft>
              <a:buClr>
                <a:schemeClr val="dk1"/>
              </a:buClr>
              <a:buSzPts val="1400"/>
              <a:buFont typeface="Calibri"/>
              <a:buNone/>
              <a:defRPr sz="1800" b="0" i="0" u="none" strike="noStrike" cap="none">
                <a:solidFill>
                  <a:schemeClr val="dk1"/>
                </a:solidFill>
                <a:latin typeface="Calibri"/>
                <a:ea typeface="Calibri"/>
                <a:cs typeface="Calibri"/>
                <a:sym typeface="Calibri"/>
              </a:defRPr>
            </a:lvl5pPr>
            <a:lvl6pPr marL="2286000" marR="0" lvl="5" indent="0" algn="l" rtl="0">
              <a:lnSpc>
                <a:spcPct val="100000"/>
              </a:lnSpc>
              <a:spcBef>
                <a:spcPts val="0"/>
              </a:spcBef>
              <a:spcAft>
                <a:spcPts val="0"/>
              </a:spcAft>
              <a:buClr>
                <a:schemeClr val="dk1"/>
              </a:buClr>
              <a:buSzPts val="1400"/>
              <a:buFont typeface="Calibri"/>
              <a:buNone/>
              <a:defRPr sz="1800" b="0" i="0" u="none" strike="noStrike" cap="none">
                <a:solidFill>
                  <a:schemeClr val="dk1"/>
                </a:solidFill>
                <a:latin typeface="Calibri"/>
                <a:ea typeface="Calibri"/>
                <a:cs typeface="Calibri"/>
                <a:sym typeface="Calibri"/>
              </a:defRPr>
            </a:lvl6pPr>
            <a:lvl7pPr marL="2743200" marR="0" lvl="6" indent="0" algn="l" rtl="0">
              <a:lnSpc>
                <a:spcPct val="100000"/>
              </a:lnSpc>
              <a:spcBef>
                <a:spcPts val="0"/>
              </a:spcBef>
              <a:spcAft>
                <a:spcPts val="0"/>
              </a:spcAft>
              <a:buClr>
                <a:schemeClr val="dk1"/>
              </a:buClr>
              <a:buSzPts val="1400"/>
              <a:buFont typeface="Calibri"/>
              <a:buNone/>
              <a:defRPr sz="1800" b="0" i="0" u="none" strike="noStrike" cap="none">
                <a:solidFill>
                  <a:schemeClr val="dk1"/>
                </a:solidFill>
                <a:latin typeface="Calibri"/>
                <a:ea typeface="Calibri"/>
                <a:cs typeface="Calibri"/>
                <a:sym typeface="Calibri"/>
              </a:defRPr>
            </a:lvl7pPr>
            <a:lvl8pPr marL="3200400" marR="0" lvl="7" indent="0" algn="l" rtl="0">
              <a:lnSpc>
                <a:spcPct val="100000"/>
              </a:lnSpc>
              <a:spcBef>
                <a:spcPts val="0"/>
              </a:spcBef>
              <a:spcAft>
                <a:spcPts val="0"/>
              </a:spcAft>
              <a:buClr>
                <a:schemeClr val="dk1"/>
              </a:buClr>
              <a:buSzPts val="1400"/>
              <a:buFont typeface="Calibri"/>
              <a:buNone/>
              <a:defRPr sz="1800" b="0" i="0" u="none" strike="noStrike" cap="none">
                <a:solidFill>
                  <a:schemeClr val="dk1"/>
                </a:solidFill>
                <a:latin typeface="Calibri"/>
                <a:ea typeface="Calibri"/>
                <a:cs typeface="Calibri"/>
                <a:sym typeface="Calibri"/>
              </a:defRPr>
            </a:lvl8pPr>
            <a:lvl9pPr marL="3657600" marR="0" lvl="8" indent="0" algn="l" rtl="0">
              <a:lnSpc>
                <a:spcPct val="100000"/>
              </a:lnSpc>
              <a:spcBef>
                <a:spcPts val="0"/>
              </a:spcBef>
              <a:spcAft>
                <a:spcPts val="0"/>
              </a:spcAft>
              <a:buClr>
                <a:schemeClr val="dk1"/>
              </a:buClr>
              <a:buSzPts val="1400"/>
              <a:buFont typeface="Calibri"/>
              <a:buNone/>
              <a:defRPr sz="1800" b="0" i="0" u="none" strike="noStrike" cap="none">
                <a:solidFill>
                  <a:schemeClr val="dk1"/>
                </a:solidFill>
                <a:latin typeface="Calibri"/>
                <a:ea typeface="Calibri"/>
                <a:cs typeface="Calibri"/>
                <a:sym typeface="Calibri"/>
              </a:defRPr>
            </a:lvl9pPr>
          </a:lstStyle>
          <a:p>
            <a:endParaRPr/>
          </a:p>
        </p:txBody>
      </p:sp>
      <p:sp>
        <p:nvSpPr>
          <p:cNvPr id="8" name="Shape 8"/>
          <p:cNvSpPr txBox="1">
            <a:spLocks noGrp="1"/>
          </p:cNvSpPr>
          <p:nvPr>
            <p:ph type="sldNum" idx="12"/>
          </p:nvPr>
        </p:nvSpPr>
        <p:spPr>
          <a:xfrm>
            <a:off x="3898101" y="8829967"/>
            <a:ext cx="2982118" cy="464819"/>
          </a:xfrm>
          <a:prstGeom prst="rect">
            <a:avLst/>
          </a:prstGeom>
          <a:noFill/>
          <a:ln>
            <a:noFill/>
          </a:ln>
        </p:spPr>
        <p:txBody>
          <a:bodyPr spcFirstLastPara="1" wrap="square" lIns="92425" tIns="46200" rIns="92425" bIns="46200" anchor="b" anchorCtr="0">
            <a:noAutofit/>
          </a:bodyPr>
          <a:lstStyle/>
          <a:p>
            <a:pPr marL="0" marR="0" lvl="0" indent="0" algn="r" rtl="0">
              <a:lnSpc>
                <a:spcPct val="100000"/>
              </a:lnSpc>
              <a:spcBef>
                <a:spcPts val="0"/>
              </a:spcBef>
              <a:spcAft>
                <a:spcPts val="0"/>
              </a:spcAft>
              <a:buClr>
                <a:schemeClr val="dk1"/>
              </a:buClr>
              <a:buFont typeface="Calibri"/>
              <a:buNone/>
            </a:pPr>
            <a:fld id="{00000000-1234-1234-1234-123412341234}" type="slidenum">
              <a:rPr lang="en-CA"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555488130"/>
      </p:ext>
    </p:extLst>
  </p:cSld>
  <p:clrMap bg1="lt1" tx1="dk1" bg2="dk2" tx2="lt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15"/>
        <p:cNvGrpSpPr/>
        <p:nvPr/>
      </p:nvGrpSpPr>
      <p:grpSpPr>
        <a:xfrm>
          <a:off x="0" y="0"/>
          <a:ext cx="0" cy="0"/>
          <a:chOff x="0" y="0"/>
          <a:chExt cx="0" cy="0"/>
        </a:xfrm>
      </p:grpSpPr>
      <p:sp>
        <p:nvSpPr>
          <p:cNvPr id="17" name="Shape 17"/>
          <p:cNvSpPr/>
          <p:nvPr/>
        </p:nvSpPr>
        <p:spPr>
          <a:xfrm>
            <a:off x="0" y="6737350"/>
            <a:ext cx="4029074" cy="120649"/>
          </a:xfrm>
          <a:prstGeom prst="rect">
            <a:avLst/>
          </a:prstGeom>
          <a:solidFill>
            <a:srgbClr val="E65A2A"/>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Font typeface="Arial"/>
              <a:buNone/>
            </a:pPr>
            <a:endParaRPr sz="1800" b="0" i="0" u="none" strike="noStrike" cap="none">
              <a:solidFill>
                <a:schemeClr val="lt1"/>
              </a:solidFill>
              <a:latin typeface="Calibri"/>
              <a:ea typeface="Calibri"/>
              <a:cs typeface="Calibri"/>
              <a:sym typeface="Calibri"/>
            </a:endParaRPr>
          </a:p>
        </p:txBody>
      </p:sp>
      <p:sp>
        <p:nvSpPr>
          <p:cNvPr id="18" name="Shape 18"/>
          <p:cNvSpPr/>
          <p:nvPr/>
        </p:nvSpPr>
        <p:spPr>
          <a:xfrm>
            <a:off x="4081462" y="6737350"/>
            <a:ext cx="4029074" cy="120649"/>
          </a:xfrm>
          <a:prstGeom prst="rect">
            <a:avLst/>
          </a:prstGeom>
          <a:solidFill>
            <a:srgbClr val="00849D"/>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Font typeface="Arial"/>
              <a:buNone/>
            </a:pPr>
            <a:endParaRPr sz="1800" b="0" i="0" u="none" strike="noStrike" cap="none">
              <a:solidFill>
                <a:schemeClr val="lt1"/>
              </a:solidFill>
              <a:latin typeface="Calibri"/>
              <a:ea typeface="Calibri"/>
              <a:cs typeface="Calibri"/>
              <a:sym typeface="Calibri"/>
            </a:endParaRPr>
          </a:p>
        </p:txBody>
      </p:sp>
      <p:sp>
        <p:nvSpPr>
          <p:cNvPr id="19" name="Shape 19"/>
          <p:cNvSpPr/>
          <p:nvPr/>
        </p:nvSpPr>
        <p:spPr>
          <a:xfrm>
            <a:off x="8162925" y="6737350"/>
            <a:ext cx="4029074" cy="120649"/>
          </a:xfrm>
          <a:prstGeom prst="rect">
            <a:avLst/>
          </a:prstGeom>
          <a:solidFill>
            <a:srgbClr val="00B4C2"/>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Font typeface="Arial"/>
              <a:buNone/>
            </a:pPr>
            <a:endParaRPr sz="1800" b="0" i="0" u="none" strike="noStrike" cap="none">
              <a:solidFill>
                <a:schemeClr val="lt1"/>
              </a:solidFill>
              <a:latin typeface="Calibri"/>
              <a:ea typeface="Calibri"/>
              <a:cs typeface="Calibri"/>
              <a:sym typeface="Calibri"/>
            </a:endParaRPr>
          </a:p>
        </p:txBody>
      </p:sp>
      <p:sp>
        <p:nvSpPr>
          <p:cNvPr id="20" name="Shape 20"/>
          <p:cNvSpPr txBox="1">
            <a:spLocks noGrp="1"/>
          </p:cNvSpPr>
          <p:nvPr>
            <p:ph type="ctrTitle"/>
          </p:nvPr>
        </p:nvSpPr>
        <p:spPr>
          <a:xfrm>
            <a:off x="1447800" y="3419475"/>
            <a:ext cx="9144000" cy="1247774"/>
          </a:xfrm>
          <a:prstGeom prst="rect">
            <a:avLst/>
          </a:prstGeom>
          <a:noFill/>
          <a:ln>
            <a:noFill/>
          </a:ln>
        </p:spPr>
        <p:txBody>
          <a:bodyPr spcFirstLastPara="1" wrap="square" lIns="91425" tIns="91425" rIns="91425" bIns="91425" anchor="b" anchorCtr="0"/>
          <a:lstStyle>
            <a:lvl1pPr marL="0" marR="0" lvl="0" indent="0" algn="ctr" rtl="0">
              <a:lnSpc>
                <a:spcPct val="90000"/>
              </a:lnSpc>
              <a:spcBef>
                <a:spcPts val="0"/>
              </a:spcBef>
              <a:spcAft>
                <a:spcPts val="0"/>
              </a:spcAft>
              <a:buClr>
                <a:srgbClr val="7F7F7F"/>
              </a:buClr>
              <a:buSzPts val="1400"/>
              <a:buFont typeface="Arial"/>
              <a:buNone/>
              <a:defRPr sz="4400" b="0" i="0" u="none" strike="noStrike" cap="none">
                <a:solidFill>
                  <a:srgbClr val="7F7F7F"/>
                </a:solidFill>
                <a:latin typeface="Arial"/>
                <a:ea typeface="Arial"/>
                <a:cs typeface="Arial"/>
                <a:sym typeface="Arial"/>
              </a:defRPr>
            </a:lvl1pPr>
            <a:lvl2pPr marL="0" marR="0" lvl="1" indent="0" algn="l" rtl="0">
              <a:lnSpc>
                <a:spcPct val="90000"/>
              </a:lnSpc>
              <a:spcBef>
                <a:spcPts val="0"/>
              </a:spcBef>
              <a:spcAft>
                <a:spcPts val="0"/>
              </a:spcAft>
              <a:buClr>
                <a:srgbClr val="00B4C2"/>
              </a:buClr>
              <a:buSzPts val="1400"/>
              <a:buFont typeface="Calibri"/>
              <a:buNone/>
              <a:defRPr sz="4400" b="0" i="0" u="none" strike="noStrike" cap="none">
                <a:solidFill>
                  <a:srgbClr val="00B4C2"/>
                </a:solidFill>
                <a:latin typeface="Calibri"/>
                <a:ea typeface="Calibri"/>
                <a:cs typeface="Calibri"/>
                <a:sym typeface="Calibri"/>
              </a:defRPr>
            </a:lvl2pPr>
            <a:lvl3pPr marL="0" marR="0" lvl="2" indent="0" algn="l" rtl="0">
              <a:lnSpc>
                <a:spcPct val="90000"/>
              </a:lnSpc>
              <a:spcBef>
                <a:spcPts val="0"/>
              </a:spcBef>
              <a:spcAft>
                <a:spcPts val="0"/>
              </a:spcAft>
              <a:buClr>
                <a:srgbClr val="00B4C2"/>
              </a:buClr>
              <a:buSzPts val="1400"/>
              <a:buFont typeface="Calibri"/>
              <a:buNone/>
              <a:defRPr sz="4400" b="0" i="0" u="none" strike="noStrike" cap="none">
                <a:solidFill>
                  <a:srgbClr val="00B4C2"/>
                </a:solidFill>
                <a:latin typeface="Calibri"/>
                <a:ea typeface="Calibri"/>
                <a:cs typeface="Calibri"/>
                <a:sym typeface="Calibri"/>
              </a:defRPr>
            </a:lvl3pPr>
            <a:lvl4pPr marL="0" marR="0" lvl="3" indent="0" algn="l" rtl="0">
              <a:lnSpc>
                <a:spcPct val="90000"/>
              </a:lnSpc>
              <a:spcBef>
                <a:spcPts val="0"/>
              </a:spcBef>
              <a:spcAft>
                <a:spcPts val="0"/>
              </a:spcAft>
              <a:buClr>
                <a:srgbClr val="00B4C2"/>
              </a:buClr>
              <a:buSzPts val="1400"/>
              <a:buFont typeface="Calibri"/>
              <a:buNone/>
              <a:defRPr sz="4400" b="0" i="0" u="none" strike="noStrike" cap="none">
                <a:solidFill>
                  <a:srgbClr val="00B4C2"/>
                </a:solidFill>
                <a:latin typeface="Calibri"/>
                <a:ea typeface="Calibri"/>
                <a:cs typeface="Calibri"/>
                <a:sym typeface="Calibri"/>
              </a:defRPr>
            </a:lvl4pPr>
            <a:lvl5pPr marL="0" marR="0" lvl="4" indent="0" algn="l" rtl="0">
              <a:lnSpc>
                <a:spcPct val="90000"/>
              </a:lnSpc>
              <a:spcBef>
                <a:spcPts val="0"/>
              </a:spcBef>
              <a:spcAft>
                <a:spcPts val="0"/>
              </a:spcAft>
              <a:buClr>
                <a:srgbClr val="00B4C2"/>
              </a:buClr>
              <a:buSzPts val="1400"/>
              <a:buFont typeface="Calibri"/>
              <a:buNone/>
              <a:defRPr sz="4400" b="0" i="0" u="none" strike="noStrike" cap="none">
                <a:solidFill>
                  <a:srgbClr val="00B4C2"/>
                </a:solidFill>
                <a:latin typeface="Calibri"/>
                <a:ea typeface="Calibri"/>
                <a:cs typeface="Calibri"/>
                <a:sym typeface="Calibri"/>
              </a:defRPr>
            </a:lvl5pPr>
            <a:lvl6pPr marL="457200" marR="0" lvl="5" indent="0" algn="l" rtl="0">
              <a:lnSpc>
                <a:spcPct val="90000"/>
              </a:lnSpc>
              <a:spcBef>
                <a:spcPts val="0"/>
              </a:spcBef>
              <a:spcAft>
                <a:spcPts val="0"/>
              </a:spcAft>
              <a:buClr>
                <a:srgbClr val="00B4C2"/>
              </a:buClr>
              <a:buSzPts val="1400"/>
              <a:buFont typeface="Calibri"/>
              <a:buNone/>
              <a:defRPr sz="4400" b="0" i="0" u="none" strike="noStrike" cap="none">
                <a:solidFill>
                  <a:srgbClr val="00B4C2"/>
                </a:solidFill>
                <a:latin typeface="Calibri"/>
                <a:ea typeface="Calibri"/>
                <a:cs typeface="Calibri"/>
                <a:sym typeface="Calibri"/>
              </a:defRPr>
            </a:lvl6pPr>
            <a:lvl7pPr marL="914400" marR="0" lvl="6" indent="0" algn="l" rtl="0">
              <a:lnSpc>
                <a:spcPct val="90000"/>
              </a:lnSpc>
              <a:spcBef>
                <a:spcPts val="0"/>
              </a:spcBef>
              <a:spcAft>
                <a:spcPts val="0"/>
              </a:spcAft>
              <a:buClr>
                <a:srgbClr val="00B4C2"/>
              </a:buClr>
              <a:buSzPts val="1400"/>
              <a:buFont typeface="Calibri"/>
              <a:buNone/>
              <a:defRPr sz="4400" b="0" i="0" u="none" strike="noStrike" cap="none">
                <a:solidFill>
                  <a:srgbClr val="00B4C2"/>
                </a:solidFill>
                <a:latin typeface="Calibri"/>
                <a:ea typeface="Calibri"/>
                <a:cs typeface="Calibri"/>
                <a:sym typeface="Calibri"/>
              </a:defRPr>
            </a:lvl7pPr>
            <a:lvl8pPr marL="1371600" marR="0" lvl="7" indent="0" algn="l" rtl="0">
              <a:lnSpc>
                <a:spcPct val="90000"/>
              </a:lnSpc>
              <a:spcBef>
                <a:spcPts val="0"/>
              </a:spcBef>
              <a:spcAft>
                <a:spcPts val="0"/>
              </a:spcAft>
              <a:buClr>
                <a:srgbClr val="00B4C2"/>
              </a:buClr>
              <a:buSzPts val="1400"/>
              <a:buFont typeface="Calibri"/>
              <a:buNone/>
              <a:defRPr sz="4400" b="0" i="0" u="none" strike="noStrike" cap="none">
                <a:solidFill>
                  <a:srgbClr val="00B4C2"/>
                </a:solidFill>
                <a:latin typeface="Calibri"/>
                <a:ea typeface="Calibri"/>
                <a:cs typeface="Calibri"/>
                <a:sym typeface="Calibri"/>
              </a:defRPr>
            </a:lvl8pPr>
            <a:lvl9pPr marL="1828800" marR="0" lvl="8" indent="0" algn="l" rtl="0">
              <a:lnSpc>
                <a:spcPct val="90000"/>
              </a:lnSpc>
              <a:spcBef>
                <a:spcPts val="0"/>
              </a:spcBef>
              <a:spcAft>
                <a:spcPts val="0"/>
              </a:spcAft>
              <a:buClr>
                <a:srgbClr val="00B4C2"/>
              </a:buClr>
              <a:buSzPts val="1400"/>
              <a:buFont typeface="Calibri"/>
              <a:buNone/>
              <a:defRPr sz="4400" b="0" i="0" u="none" strike="noStrike" cap="none">
                <a:solidFill>
                  <a:srgbClr val="00B4C2"/>
                </a:solidFill>
                <a:latin typeface="Calibri"/>
                <a:ea typeface="Calibri"/>
                <a:cs typeface="Calibri"/>
                <a:sym typeface="Calibri"/>
              </a:defRPr>
            </a:lvl9pPr>
          </a:lstStyle>
          <a:p>
            <a:endParaRPr/>
          </a:p>
        </p:txBody>
      </p:sp>
      <p:sp>
        <p:nvSpPr>
          <p:cNvPr id="21" name="Shape 21"/>
          <p:cNvSpPr txBox="1">
            <a:spLocks noGrp="1"/>
          </p:cNvSpPr>
          <p:nvPr>
            <p:ph type="subTitle" idx="1"/>
          </p:nvPr>
        </p:nvSpPr>
        <p:spPr>
          <a:xfrm>
            <a:off x="1447800" y="4667250"/>
            <a:ext cx="9144000" cy="428625"/>
          </a:xfrm>
          <a:prstGeom prst="rect">
            <a:avLst/>
          </a:prstGeom>
          <a:noFill/>
          <a:ln>
            <a:noFill/>
          </a:ln>
        </p:spPr>
        <p:txBody>
          <a:bodyPr spcFirstLastPara="1" wrap="square" lIns="91425" tIns="91425" rIns="91425" bIns="91425" anchor="t" anchorCtr="0"/>
          <a:lstStyle>
            <a:lvl1pPr marL="0" marR="0" lvl="0" indent="0" algn="ctr" rtl="0">
              <a:lnSpc>
                <a:spcPct val="90000"/>
              </a:lnSpc>
              <a:spcBef>
                <a:spcPts val="1000"/>
              </a:spcBef>
              <a:spcAft>
                <a:spcPts val="0"/>
              </a:spcAft>
              <a:buClr>
                <a:srgbClr val="00B4C2"/>
              </a:buClr>
              <a:buSzPts val="2800"/>
              <a:buFont typeface="Arial"/>
              <a:buNone/>
              <a:defRPr sz="2400" b="0" i="0" u="none" strike="noStrike" cap="none">
                <a:solidFill>
                  <a:srgbClr val="00B4C2"/>
                </a:solidFill>
                <a:latin typeface="Calibri"/>
                <a:ea typeface="Calibri"/>
                <a:cs typeface="Calibri"/>
                <a:sym typeface="Calibri"/>
              </a:defRPr>
            </a:lvl1pPr>
            <a:lvl2pPr marL="457200" marR="0" lvl="1" indent="0" algn="ctr" rtl="0">
              <a:lnSpc>
                <a:spcPct val="90000"/>
              </a:lnSpc>
              <a:spcBef>
                <a:spcPts val="500"/>
              </a:spcBef>
              <a:spcAft>
                <a:spcPts val="0"/>
              </a:spcAft>
              <a:buClr>
                <a:srgbClr val="7F7F7F"/>
              </a:buClr>
              <a:buSzPts val="2400"/>
              <a:buFont typeface="Arial"/>
              <a:buNone/>
              <a:defRPr sz="2000" b="0" i="0" u="none" strike="noStrike" cap="none">
                <a:solidFill>
                  <a:srgbClr val="7F7F7F"/>
                </a:solidFill>
                <a:latin typeface="Calibri"/>
                <a:ea typeface="Calibri"/>
                <a:cs typeface="Calibri"/>
                <a:sym typeface="Calibri"/>
              </a:defRPr>
            </a:lvl2pPr>
            <a:lvl3pPr marL="914400" marR="0" lvl="2" indent="0" algn="ctr" rtl="0">
              <a:lnSpc>
                <a:spcPct val="90000"/>
              </a:lnSpc>
              <a:spcBef>
                <a:spcPts val="500"/>
              </a:spcBef>
              <a:spcAft>
                <a:spcPts val="0"/>
              </a:spcAft>
              <a:buClr>
                <a:srgbClr val="7F7F7F"/>
              </a:buClr>
              <a:buSzPts val="2000"/>
              <a:buFont typeface="Arial"/>
              <a:buNone/>
              <a:defRPr sz="1800" b="0" i="0" u="none" strike="noStrike" cap="none">
                <a:solidFill>
                  <a:srgbClr val="7F7F7F"/>
                </a:solidFill>
                <a:latin typeface="Calibri"/>
                <a:ea typeface="Calibri"/>
                <a:cs typeface="Calibri"/>
                <a:sym typeface="Calibri"/>
              </a:defRPr>
            </a:lvl3pPr>
            <a:lvl4pPr marL="1371600" marR="0" lvl="3" indent="0" algn="ctr" rtl="0">
              <a:lnSpc>
                <a:spcPct val="90000"/>
              </a:lnSpc>
              <a:spcBef>
                <a:spcPts val="500"/>
              </a:spcBef>
              <a:spcAft>
                <a:spcPts val="0"/>
              </a:spcAft>
              <a:buClr>
                <a:srgbClr val="7F7F7F"/>
              </a:buClr>
              <a:buSzPts val="1800"/>
              <a:buFont typeface="Arial"/>
              <a:buNone/>
              <a:defRPr sz="1600" b="0" i="0" u="none" strike="noStrike" cap="none">
                <a:solidFill>
                  <a:srgbClr val="7F7F7F"/>
                </a:solidFill>
                <a:latin typeface="Calibri"/>
                <a:ea typeface="Calibri"/>
                <a:cs typeface="Calibri"/>
                <a:sym typeface="Calibri"/>
              </a:defRPr>
            </a:lvl4pPr>
            <a:lvl5pPr marL="1828800" marR="0" lvl="4" indent="0" algn="ctr" rtl="0">
              <a:lnSpc>
                <a:spcPct val="90000"/>
              </a:lnSpc>
              <a:spcBef>
                <a:spcPts val="500"/>
              </a:spcBef>
              <a:spcAft>
                <a:spcPts val="0"/>
              </a:spcAft>
              <a:buClr>
                <a:srgbClr val="7F7F7F"/>
              </a:buClr>
              <a:buSzPts val="1800"/>
              <a:buFont typeface="Arial"/>
              <a:buNone/>
              <a:defRPr sz="1600" b="0" i="0" u="none" strike="noStrike" cap="none">
                <a:solidFill>
                  <a:srgbClr val="7F7F7F"/>
                </a:solidFill>
                <a:latin typeface="Calibri"/>
                <a:ea typeface="Calibri"/>
                <a:cs typeface="Calibri"/>
                <a:sym typeface="Calibri"/>
              </a:defRPr>
            </a:lvl5pPr>
            <a:lvl6pPr marL="2286000" marR="0" lvl="5" indent="0" algn="ctr" rtl="0">
              <a:lnSpc>
                <a:spcPct val="90000"/>
              </a:lnSpc>
              <a:spcBef>
                <a:spcPts val="500"/>
              </a:spcBef>
              <a:spcAft>
                <a:spcPts val="0"/>
              </a:spcAft>
              <a:buClr>
                <a:schemeClr val="dk1"/>
              </a:buClr>
              <a:buSzPts val="1800"/>
              <a:buFont typeface="Arial"/>
              <a:buNone/>
              <a:defRPr sz="1600" b="0" i="0" u="none" strike="noStrike" cap="none">
                <a:solidFill>
                  <a:schemeClr val="dk1"/>
                </a:solidFill>
                <a:latin typeface="Calibri"/>
                <a:ea typeface="Calibri"/>
                <a:cs typeface="Calibri"/>
                <a:sym typeface="Calibri"/>
              </a:defRPr>
            </a:lvl6pPr>
            <a:lvl7pPr marL="2743200" marR="0" lvl="6" indent="0" algn="ctr" rtl="0">
              <a:lnSpc>
                <a:spcPct val="90000"/>
              </a:lnSpc>
              <a:spcBef>
                <a:spcPts val="500"/>
              </a:spcBef>
              <a:spcAft>
                <a:spcPts val="0"/>
              </a:spcAft>
              <a:buClr>
                <a:schemeClr val="dk1"/>
              </a:buClr>
              <a:buSzPts val="1800"/>
              <a:buFont typeface="Arial"/>
              <a:buNone/>
              <a:defRPr sz="1600" b="0" i="0" u="none" strike="noStrike" cap="none">
                <a:solidFill>
                  <a:schemeClr val="dk1"/>
                </a:solidFill>
                <a:latin typeface="Calibri"/>
                <a:ea typeface="Calibri"/>
                <a:cs typeface="Calibri"/>
                <a:sym typeface="Calibri"/>
              </a:defRPr>
            </a:lvl7pPr>
            <a:lvl8pPr marL="3200400" marR="0" lvl="7" indent="0" algn="ctr" rtl="0">
              <a:lnSpc>
                <a:spcPct val="90000"/>
              </a:lnSpc>
              <a:spcBef>
                <a:spcPts val="500"/>
              </a:spcBef>
              <a:spcAft>
                <a:spcPts val="0"/>
              </a:spcAft>
              <a:buClr>
                <a:schemeClr val="dk1"/>
              </a:buClr>
              <a:buSzPts val="1800"/>
              <a:buFont typeface="Arial"/>
              <a:buNone/>
              <a:defRPr sz="1600" b="0" i="0" u="none" strike="noStrike" cap="none">
                <a:solidFill>
                  <a:schemeClr val="dk1"/>
                </a:solidFill>
                <a:latin typeface="Calibri"/>
                <a:ea typeface="Calibri"/>
                <a:cs typeface="Calibri"/>
                <a:sym typeface="Calibri"/>
              </a:defRPr>
            </a:lvl8pPr>
            <a:lvl9pPr marL="3657600" marR="0" lvl="8" indent="0" algn="ctr" rtl="0">
              <a:lnSpc>
                <a:spcPct val="90000"/>
              </a:lnSpc>
              <a:spcBef>
                <a:spcPts val="500"/>
              </a:spcBef>
              <a:spcAft>
                <a:spcPts val="0"/>
              </a:spcAft>
              <a:buClr>
                <a:schemeClr val="dk1"/>
              </a:buClr>
              <a:buSzPts val="1800"/>
              <a:buFont typeface="Arial"/>
              <a:buNone/>
              <a:defRPr sz="1600" b="0" i="0" u="none" strike="noStrike" cap="none">
                <a:solidFill>
                  <a:schemeClr val="dk1"/>
                </a:solidFill>
                <a:latin typeface="Calibri"/>
                <a:ea typeface="Calibri"/>
                <a:cs typeface="Calibri"/>
                <a:sym typeface="Calibri"/>
              </a:defRPr>
            </a:lvl9pPr>
          </a:lstStyle>
          <a:p>
            <a:endParaRPr/>
          </a:p>
        </p:txBody>
      </p:sp>
      <p:sp>
        <p:nvSpPr>
          <p:cNvPr id="22" name="Shape 22"/>
          <p:cNvSpPr txBox="1">
            <a:spLocks noGrp="1"/>
          </p:cNvSpPr>
          <p:nvPr>
            <p:ph type="ftr" idx="11"/>
          </p:nvPr>
        </p:nvSpPr>
        <p:spPr>
          <a:xfrm>
            <a:off x="4038600" y="6156325"/>
            <a:ext cx="4114800" cy="365125"/>
          </a:xfrm>
          <a:prstGeom prst="rect">
            <a:avLst/>
          </a:prstGeom>
          <a:noFill/>
          <a:ln>
            <a:noFill/>
          </a:ln>
        </p:spPr>
        <p:txBody>
          <a:bodyPr spcFirstLastPara="1" wrap="square" lIns="91425" tIns="91425" rIns="91425" bIns="91425" anchor="ctr" anchorCtr="0"/>
          <a:lstStyle>
            <a:lvl1pPr marL="0" marR="0" lvl="0" indent="0" algn="ctr" rtl="0">
              <a:lnSpc>
                <a:spcPct val="100000"/>
              </a:lnSpc>
              <a:spcBef>
                <a:spcPts val="0"/>
              </a:spcBef>
              <a:spcAft>
                <a:spcPts val="0"/>
              </a:spcAft>
              <a:buClr>
                <a:srgbClr val="888888"/>
              </a:buClr>
              <a:buSzPts val="1400"/>
              <a:buFont typeface="Calibri"/>
              <a:buNone/>
              <a:defRPr sz="1200" b="0" i="0" u="none" strike="noStrike" cap="none">
                <a:solidFill>
                  <a:srgbClr val="888888"/>
                </a:solidFill>
                <a:latin typeface="Calibri"/>
                <a:ea typeface="Calibri"/>
                <a:cs typeface="Calibri"/>
                <a:sym typeface="Calibri"/>
              </a:defRPr>
            </a:lvl1pPr>
            <a:lvl2pPr marL="457200" marR="0" lvl="1" indent="0" algn="l" rtl="0">
              <a:lnSpc>
                <a:spcPct val="100000"/>
              </a:lnSpc>
              <a:spcBef>
                <a:spcPts val="0"/>
              </a:spcBef>
              <a:spcAft>
                <a:spcPts val="0"/>
              </a:spcAft>
              <a:buClr>
                <a:schemeClr val="dk1"/>
              </a:buClr>
              <a:buSzPts val="1400"/>
              <a:buFont typeface="Calibri"/>
              <a:buNone/>
              <a:defRPr sz="1800" b="0" i="0" u="none" strike="noStrike" cap="none">
                <a:solidFill>
                  <a:schemeClr val="dk1"/>
                </a:solidFill>
                <a:latin typeface="Calibri"/>
                <a:ea typeface="Calibri"/>
                <a:cs typeface="Calibri"/>
                <a:sym typeface="Calibri"/>
              </a:defRPr>
            </a:lvl2pPr>
            <a:lvl3pPr marL="914400" marR="0" lvl="2" indent="0" algn="l" rtl="0">
              <a:lnSpc>
                <a:spcPct val="100000"/>
              </a:lnSpc>
              <a:spcBef>
                <a:spcPts val="0"/>
              </a:spcBef>
              <a:spcAft>
                <a:spcPts val="0"/>
              </a:spcAft>
              <a:buClr>
                <a:schemeClr val="dk1"/>
              </a:buClr>
              <a:buSzPts val="1400"/>
              <a:buFont typeface="Calibri"/>
              <a:buNone/>
              <a:defRPr sz="1800" b="0" i="0" u="none" strike="noStrike" cap="none">
                <a:solidFill>
                  <a:schemeClr val="dk1"/>
                </a:solidFill>
                <a:latin typeface="Calibri"/>
                <a:ea typeface="Calibri"/>
                <a:cs typeface="Calibri"/>
                <a:sym typeface="Calibri"/>
              </a:defRPr>
            </a:lvl3pPr>
            <a:lvl4pPr marL="1371600" marR="0" lvl="3" indent="0" algn="l" rtl="0">
              <a:lnSpc>
                <a:spcPct val="100000"/>
              </a:lnSpc>
              <a:spcBef>
                <a:spcPts val="0"/>
              </a:spcBef>
              <a:spcAft>
                <a:spcPts val="0"/>
              </a:spcAft>
              <a:buClr>
                <a:schemeClr val="dk1"/>
              </a:buClr>
              <a:buSzPts val="1400"/>
              <a:buFont typeface="Calibri"/>
              <a:buNone/>
              <a:defRPr sz="1800" b="0" i="0" u="none" strike="noStrike" cap="none">
                <a:solidFill>
                  <a:schemeClr val="dk1"/>
                </a:solidFill>
                <a:latin typeface="Calibri"/>
                <a:ea typeface="Calibri"/>
                <a:cs typeface="Calibri"/>
                <a:sym typeface="Calibri"/>
              </a:defRPr>
            </a:lvl4pPr>
            <a:lvl5pPr marL="1828800" marR="0" lvl="4" indent="0" algn="l" rtl="0">
              <a:lnSpc>
                <a:spcPct val="100000"/>
              </a:lnSpc>
              <a:spcBef>
                <a:spcPts val="0"/>
              </a:spcBef>
              <a:spcAft>
                <a:spcPts val="0"/>
              </a:spcAft>
              <a:buClr>
                <a:schemeClr val="dk1"/>
              </a:buClr>
              <a:buSzPts val="1400"/>
              <a:buFont typeface="Calibri"/>
              <a:buNone/>
              <a:defRPr sz="1800" b="0" i="0" u="none" strike="noStrike" cap="none">
                <a:solidFill>
                  <a:schemeClr val="dk1"/>
                </a:solidFill>
                <a:latin typeface="Calibri"/>
                <a:ea typeface="Calibri"/>
                <a:cs typeface="Calibri"/>
                <a:sym typeface="Calibri"/>
              </a:defRPr>
            </a:lvl5pPr>
            <a:lvl6pPr marL="2286000" marR="0" lvl="5" indent="0" algn="l" rtl="0">
              <a:lnSpc>
                <a:spcPct val="100000"/>
              </a:lnSpc>
              <a:spcBef>
                <a:spcPts val="0"/>
              </a:spcBef>
              <a:spcAft>
                <a:spcPts val="0"/>
              </a:spcAft>
              <a:buClr>
                <a:schemeClr val="dk1"/>
              </a:buClr>
              <a:buSzPts val="1400"/>
              <a:buFont typeface="Calibri"/>
              <a:buNone/>
              <a:defRPr sz="1800" b="0" i="0" u="none" strike="noStrike" cap="none">
                <a:solidFill>
                  <a:schemeClr val="dk1"/>
                </a:solidFill>
                <a:latin typeface="Calibri"/>
                <a:ea typeface="Calibri"/>
                <a:cs typeface="Calibri"/>
                <a:sym typeface="Calibri"/>
              </a:defRPr>
            </a:lvl6pPr>
            <a:lvl7pPr marL="2743200" marR="0" lvl="6" indent="0" algn="l" rtl="0">
              <a:lnSpc>
                <a:spcPct val="100000"/>
              </a:lnSpc>
              <a:spcBef>
                <a:spcPts val="0"/>
              </a:spcBef>
              <a:spcAft>
                <a:spcPts val="0"/>
              </a:spcAft>
              <a:buClr>
                <a:schemeClr val="dk1"/>
              </a:buClr>
              <a:buSzPts val="1400"/>
              <a:buFont typeface="Calibri"/>
              <a:buNone/>
              <a:defRPr sz="1800" b="0" i="0" u="none" strike="noStrike" cap="none">
                <a:solidFill>
                  <a:schemeClr val="dk1"/>
                </a:solidFill>
                <a:latin typeface="Calibri"/>
                <a:ea typeface="Calibri"/>
                <a:cs typeface="Calibri"/>
                <a:sym typeface="Calibri"/>
              </a:defRPr>
            </a:lvl7pPr>
            <a:lvl8pPr marL="3200400" marR="0" lvl="7" indent="0" algn="l" rtl="0">
              <a:lnSpc>
                <a:spcPct val="100000"/>
              </a:lnSpc>
              <a:spcBef>
                <a:spcPts val="0"/>
              </a:spcBef>
              <a:spcAft>
                <a:spcPts val="0"/>
              </a:spcAft>
              <a:buClr>
                <a:schemeClr val="dk1"/>
              </a:buClr>
              <a:buSzPts val="1400"/>
              <a:buFont typeface="Calibri"/>
              <a:buNone/>
              <a:defRPr sz="1800" b="0" i="0" u="none" strike="noStrike" cap="none">
                <a:solidFill>
                  <a:schemeClr val="dk1"/>
                </a:solidFill>
                <a:latin typeface="Calibri"/>
                <a:ea typeface="Calibri"/>
                <a:cs typeface="Calibri"/>
                <a:sym typeface="Calibri"/>
              </a:defRPr>
            </a:lvl8pPr>
            <a:lvl9pPr marL="3657600" marR="0" lvl="8" indent="0" algn="l" rtl="0">
              <a:lnSpc>
                <a:spcPct val="100000"/>
              </a:lnSpc>
              <a:spcBef>
                <a:spcPts val="0"/>
              </a:spcBef>
              <a:spcAft>
                <a:spcPts val="0"/>
              </a:spcAft>
              <a:buClr>
                <a:schemeClr val="dk1"/>
              </a:buClr>
              <a:buSzPts val="1400"/>
              <a:buFont typeface="Calibri"/>
              <a:buNone/>
              <a:defRPr sz="1800" b="0" i="0" u="none" strike="noStrike" cap="none">
                <a:solidFill>
                  <a:schemeClr val="dk1"/>
                </a:solidFill>
                <a:latin typeface="Calibri"/>
                <a:ea typeface="Calibri"/>
                <a:cs typeface="Calibri"/>
                <a:sym typeface="Calibri"/>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Shape 31"/>
        <p:cNvGrpSpPr/>
        <p:nvPr/>
      </p:nvGrpSpPr>
      <p:grpSpPr>
        <a:xfrm>
          <a:off x="0" y="0"/>
          <a:ext cx="0" cy="0"/>
          <a:chOff x="0" y="0"/>
          <a:chExt cx="0" cy="0"/>
        </a:xfrm>
      </p:grpSpPr>
      <p:pic>
        <p:nvPicPr>
          <p:cNvPr id="32" name="Shape 32"/>
          <p:cNvPicPr preferRelativeResize="0"/>
          <p:nvPr/>
        </p:nvPicPr>
        <p:blipFill rotWithShape="1">
          <a:blip r:embed="rId2">
            <a:alphaModFix/>
          </a:blip>
          <a:srcRect/>
          <a:stretch/>
        </p:blipFill>
        <p:spPr>
          <a:xfrm>
            <a:off x="838200" y="5800725"/>
            <a:ext cx="1422093" cy="789850"/>
          </a:xfrm>
          <a:prstGeom prst="rect">
            <a:avLst/>
          </a:prstGeom>
          <a:noFill/>
          <a:ln>
            <a:noFill/>
          </a:ln>
        </p:spPr>
      </p:pic>
      <p:sp>
        <p:nvSpPr>
          <p:cNvPr id="33" name="Shape 33"/>
          <p:cNvSpPr/>
          <p:nvPr/>
        </p:nvSpPr>
        <p:spPr>
          <a:xfrm>
            <a:off x="0" y="6737350"/>
            <a:ext cx="4029074" cy="120649"/>
          </a:xfrm>
          <a:prstGeom prst="rect">
            <a:avLst/>
          </a:prstGeom>
          <a:solidFill>
            <a:srgbClr val="E65A2A"/>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Font typeface="Arial"/>
              <a:buNone/>
            </a:pPr>
            <a:endParaRPr sz="1800" b="0" i="0" u="none" strike="noStrike" cap="none">
              <a:solidFill>
                <a:schemeClr val="lt1"/>
              </a:solidFill>
              <a:latin typeface="Calibri"/>
              <a:ea typeface="Calibri"/>
              <a:cs typeface="Calibri"/>
              <a:sym typeface="Calibri"/>
            </a:endParaRPr>
          </a:p>
        </p:txBody>
      </p:sp>
      <p:sp>
        <p:nvSpPr>
          <p:cNvPr id="34" name="Shape 34"/>
          <p:cNvSpPr/>
          <p:nvPr/>
        </p:nvSpPr>
        <p:spPr>
          <a:xfrm>
            <a:off x="4081462" y="6737350"/>
            <a:ext cx="4029074" cy="120649"/>
          </a:xfrm>
          <a:prstGeom prst="rect">
            <a:avLst/>
          </a:prstGeom>
          <a:solidFill>
            <a:srgbClr val="00849D"/>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Font typeface="Arial"/>
              <a:buNone/>
            </a:pPr>
            <a:endParaRPr sz="1800" b="0" i="0" u="none" strike="noStrike" cap="none">
              <a:solidFill>
                <a:schemeClr val="lt1"/>
              </a:solidFill>
              <a:latin typeface="Calibri"/>
              <a:ea typeface="Calibri"/>
              <a:cs typeface="Calibri"/>
              <a:sym typeface="Calibri"/>
            </a:endParaRPr>
          </a:p>
        </p:txBody>
      </p:sp>
      <p:sp>
        <p:nvSpPr>
          <p:cNvPr id="35" name="Shape 35"/>
          <p:cNvSpPr/>
          <p:nvPr/>
        </p:nvSpPr>
        <p:spPr>
          <a:xfrm>
            <a:off x="8162925" y="6737350"/>
            <a:ext cx="4029074" cy="120649"/>
          </a:xfrm>
          <a:prstGeom prst="rect">
            <a:avLst/>
          </a:prstGeom>
          <a:solidFill>
            <a:srgbClr val="00B4C2"/>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Font typeface="Arial"/>
              <a:buNone/>
            </a:pPr>
            <a:endParaRPr sz="1800" b="0" i="0" u="none" strike="noStrike" cap="none">
              <a:solidFill>
                <a:schemeClr val="lt1"/>
              </a:solidFill>
              <a:latin typeface="Calibri"/>
              <a:ea typeface="Calibri"/>
              <a:cs typeface="Calibri"/>
              <a:sym typeface="Calibri"/>
            </a:endParaRPr>
          </a:p>
        </p:txBody>
      </p:sp>
      <p:sp>
        <p:nvSpPr>
          <p:cNvPr id="36" name="Shape 36"/>
          <p:cNvSpPr txBox="1">
            <a:spLocks noGrp="1"/>
          </p:cNvSpPr>
          <p:nvPr>
            <p:ph type="title"/>
          </p:nvPr>
        </p:nvSpPr>
        <p:spPr>
          <a:xfrm>
            <a:off x="838200" y="365125"/>
            <a:ext cx="10515599" cy="815406"/>
          </a:xfrm>
          <a:prstGeom prst="rect">
            <a:avLst/>
          </a:prstGeom>
          <a:noFill/>
          <a:ln>
            <a:noFill/>
          </a:ln>
        </p:spPr>
        <p:txBody>
          <a:bodyPr spcFirstLastPara="1" wrap="square" lIns="91425" tIns="91425" rIns="91425" bIns="91425" anchor="ctr" anchorCtr="0"/>
          <a:lstStyle>
            <a:lvl1pPr marL="0" marR="0" lvl="0" indent="0" algn="l" rtl="0">
              <a:lnSpc>
                <a:spcPct val="90000"/>
              </a:lnSpc>
              <a:spcBef>
                <a:spcPts val="0"/>
              </a:spcBef>
              <a:spcAft>
                <a:spcPts val="0"/>
              </a:spcAft>
              <a:buClr>
                <a:srgbClr val="00B4C2"/>
              </a:buClr>
              <a:buSzPts val="1400"/>
              <a:buFont typeface="Calibri"/>
              <a:buNone/>
              <a:defRPr sz="4000" b="1" i="0" u="none" strike="noStrike" cap="none">
                <a:solidFill>
                  <a:srgbClr val="00B4C2"/>
                </a:solidFill>
                <a:latin typeface="Meiryo UI" panose="020B0604030504040204" pitchFamily="50" charset="-128"/>
                <a:ea typeface="Meiryo UI" panose="020B0604030504040204" pitchFamily="50" charset="-128"/>
                <a:cs typeface="Meiryo UI" panose="020B0604030504040204" pitchFamily="50" charset="-128"/>
                <a:sym typeface="Calibri"/>
              </a:defRPr>
            </a:lvl1pPr>
            <a:lvl2pPr marL="0" marR="0" lvl="1" indent="0" algn="l" rtl="0">
              <a:lnSpc>
                <a:spcPct val="90000"/>
              </a:lnSpc>
              <a:spcBef>
                <a:spcPts val="0"/>
              </a:spcBef>
              <a:spcAft>
                <a:spcPts val="0"/>
              </a:spcAft>
              <a:buClr>
                <a:srgbClr val="00B4C2"/>
              </a:buClr>
              <a:buSzPts val="1400"/>
              <a:buFont typeface="Calibri"/>
              <a:buNone/>
              <a:defRPr sz="4400" b="0" i="0" u="none" strike="noStrike" cap="none">
                <a:solidFill>
                  <a:srgbClr val="00B4C2"/>
                </a:solidFill>
                <a:latin typeface="Calibri"/>
                <a:ea typeface="Calibri"/>
                <a:cs typeface="Calibri"/>
                <a:sym typeface="Calibri"/>
              </a:defRPr>
            </a:lvl2pPr>
            <a:lvl3pPr marL="0" marR="0" lvl="2" indent="0" algn="l" rtl="0">
              <a:lnSpc>
                <a:spcPct val="90000"/>
              </a:lnSpc>
              <a:spcBef>
                <a:spcPts val="0"/>
              </a:spcBef>
              <a:spcAft>
                <a:spcPts val="0"/>
              </a:spcAft>
              <a:buClr>
                <a:srgbClr val="00B4C2"/>
              </a:buClr>
              <a:buSzPts val="1400"/>
              <a:buFont typeface="Calibri"/>
              <a:buNone/>
              <a:defRPr sz="4400" b="0" i="0" u="none" strike="noStrike" cap="none">
                <a:solidFill>
                  <a:srgbClr val="00B4C2"/>
                </a:solidFill>
                <a:latin typeface="Calibri"/>
                <a:ea typeface="Calibri"/>
                <a:cs typeface="Calibri"/>
                <a:sym typeface="Calibri"/>
              </a:defRPr>
            </a:lvl3pPr>
            <a:lvl4pPr marL="0" marR="0" lvl="3" indent="0" algn="l" rtl="0">
              <a:lnSpc>
                <a:spcPct val="90000"/>
              </a:lnSpc>
              <a:spcBef>
                <a:spcPts val="0"/>
              </a:spcBef>
              <a:spcAft>
                <a:spcPts val="0"/>
              </a:spcAft>
              <a:buClr>
                <a:srgbClr val="00B4C2"/>
              </a:buClr>
              <a:buSzPts val="1400"/>
              <a:buFont typeface="Calibri"/>
              <a:buNone/>
              <a:defRPr sz="4400" b="0" i="0" u="none" strike="noStrike" cap="none">
                <a:solidFill>
                  <a:srgbClr val="00B4C2"/>
                </a:solidFill>
                <a:latin typeface="Calibri"/>
                <a:ea typeface="Calibri"/>
                <a:cs typeface="Calibri"/>
                <a:sym typeface="Calibri"/>
              </a:defRPr>
            </a:lvl4pPr>
            <a:lvl5pPr marL="0" marR="0" lvl="4" indent="0" algn="l" rtl="0">
              <a:lnSpc>
                <a:spcPct val="90000"/>
              </a:lnSpc>
              <a:spcBef>
                <a:spcPts val="0"/>
              </a:spcBef>
              <a:spcAft>
                <a:spcPts val="0"/>
              </a:spcAft>
              <a:buClr>
                <a:srgbClr val="00B4C2"/>
              </a:buClr>
              <a:buSzPts val="1400"/>
              <a:buFont typeface="Calibri"/>
              <a:buNone/>
              <a:defRPr sz="4400" b="0" i="0" u="none" strike="noStrike" cap="none">
                <a:solidFill>
                  <a:srgbClr val="00B4C2"/>
                </a:solidFill>
                <a:latin typeface="Calibri"/>
                <a:ea typeface="Calibri"/>
                <a:cs typeface="Calibri"/>
                <a:sym typeface="Calibri"/>
              </a:defRPr>
            </a:lvl5pPr>
            <a:lvl6pPr marL="457200" marR="0" lvl="5" indent="0" algn="l" rtl="0">
              <a:lnSpc>
                <a:spcPct val="90000"/>
              </a:lnSpc>
              <a:spcBef>
                <a:spcPts val="0"/>
              </a:spcBef>
              <a:spcAft>
                <a:spcPts val="0"/>
              </a:spcAft>
              <a:buClr>
                <a:srgbClr val="00B4C2"/>
              </a:buClr>
              <a:buSzPts val="1400"/>
              <a:buFont typeface="Calibri"/>
              <a:buNone/>
              <a:defRPr sz="4400" b="0" i="0" u="none" strike="noStrike" cap="none">
                <a:solidFill>
                  <a:srgbClr val="00B4C2"/>
                </a:solidFill>
                <a:latin typeface="Calibri"/>
                <a:ea typeface="Calibri"/>
                <a:cs typeface="Calibri"/>
                <a:sym typeface="Calibri"/>
              </a:defRPr>
            </a:lvl6pPr>
            <a:lvl7pPr marL="914400" marR="0" lvl="6" indent="0" algn="l" rtl="0">
              <a:lnSpc>
                <a:spcPct val="90000"/>
              </a:lnSpc>
              <a:spcBef>
                <a:spcPts val="0"/>
              </a:spcBef>
              <a:spcAft>
                <a:spcPts val="0"/>
              </a:spcAft>
              <a:buClr>
                <a:srgbClr val="00B4C2"/>
              </a:buClr>
              <a:buSzPts val="1400"/>
              <a:buFont typeface="Calibri"/>
              <a:buNone/>
              <a:defRPr sz="4400" b="0" i="0" u="none" strike="noStrike" cap="none">
                <a:solidFill>
                  <a:srgbClr val="00B4C2"/>
                </a:solidFill>
                <a:latin typeface="Calibri"/>
                <a:ea typeface="Calibri"/>
                <a:cs typeface="Calibri"/>
                <a:sym typeface="Calibri"/>
              </a:defRPr>
            </a:lvl7pPr>
            <a:lvl8pPr marL="1371600" marR="0" lvl="7" indent="0" algn="l" rtl="0">
              <a:lnSpc>
                <a:spcPct val="90000"/>
              </a:lnSpc>
              <a:spcBef>
                <a:spcPts val="0"/>
              </a:spcBef>
              <a:spcAft>
                <a:spcPts val="0"/>
              </a:spcAft>
              <a:buClr>
                <a:srgbClr val="00B4C2"/>
              </a:buClr>
              <a:buSzPts val="1400"/>
              <a:buFont typeface="Calibri"/>
              <a:buNone/>
              <a:defRPr sz="4400" b="0" i="0" u="none" strike="noStrike" cap="none">
                <a:solidFill>
                  <a:srgbClr val="00B4C2"/>
                </a:solidFill>
                <a:latin typeface="Calibri"/>
                <a:ea typeface="Calibri"/>
                <a:cs typeface="Calibri"/>
                <a:sym typeface="Calibri"/>
              </a:defRPr>
            </a:lvl8pPr>
            <a:lvl9pPr marL="1828800" marR="0" lvl="8" indent="0" algn="l" rtl="0">
              <a:lnSpc>
                <a:spcPct val="90000"/>
              </a:lnSpc>
              <a:spcBef>
                <a:spcPts val="0"/>
              </a:spcBef>
              <a:spcAft>
                <a:spcPts val="0"/>
              </a:spcAft>
              <a:buClr>
                <a:srgbClr val="00B4C2"/>
              </a:buClr>
              <a:buSzPts val="1400"/>
              <a:buFont typeface="Calibri"/>
              <a:buNone/>
              <a:defRPr sz="4400" b="0" i="0" u="none" strike="noStrike" cap="none">
                <a:solidFill>
                  <a:srgbClr val="00B4C2"/>
                </a:solidFill>
                <a:latin typeface="Calibri"/>
                <a:ea typeface="Calibri"/>
                <a:cs typeface="Calibri"/>
                <a:sym typeface="Calibri"/>
              </a:defRPr>
            </a:lvl9pPr>
          </a:lstStyle>
          <a:p>
            <a:endParaRPr dirty="0"/>
          </a:p>
        </p:txBody>
      </p:sp>
      <p:sp>
        <p:nvSpPr>
          <p:cNvPr id="37" name="Shape 37"/>
          <p:cNvSpPr txBox="1">
            <a:spLocks noGrp="1"/>
          </p:cNvSpPr>
          <p:nvPr>
            <p:ph type="body" idx="1"/>
          </p:nvPr>
        </p:nvSpPr>
        <p:spPr>
          <a:xfrm>
            <a:off x="838200" y="1255595"/>
            <a:ext cx="10515599" cy="4339988"/>
          </a:xfrm>
          <a:prstGeom prst="rect">
            <a:avLst/>
          </a:prstGeom>
          <a:noFill/>
          <a:ln>
            <a:noFill/>
          </a:ln>
        </p:spPr>
        <p:txBody>
          <a:bodyPr spcFirstLastPara="1" wrap="square" lIns="91425" tIns="91425" rIns="91425" bIns="91425" anchor="t" anchorCtr="0"/>
          <a:lstStyle>
            <a:lvl1pPr marL="457200" marR="0" lvl="0" indent="-406400" algn="l" rtl="0">
              <a:lnSpc>
                <a:spcPct val="90000"/>
              </a:lnSpc>
              <a:spcBef>
                <a:spcPts val="1000"/>
              </a:spcBef>
              <a:spcAft>
                <a:spcPts val="0"/>
              </a:spcAft>
              <a:buClr>
                <a:srgbClr val="7F7F7F"/>
              </a:buClr>
              <a:buSzPts val="2800"/>
              <a:buFont typeface="Arial"/>
              <a:buChar char="•"/>
              <a:defRPr sz="2800" b="0" i="0" u="none" strike="noStrike" cap="none">
                <a:solidFill>
                  <a:srgbClr val="7F7F7F"/>
                </a:solidFill>
                <a:latin typeface="Meiryo UI" panose="020B0604030504040204" pitchFamily="50" charset="-128"/>
                <a:ea typeface="Meiryo UI" panose="020B0604030504040204" pitchFamily="50" charset="-128"/>
                <a:cs typeface="Meiryo UI" panose="020B0604030504040204" pitchFamily="50" charset="-128"/>
                <a:sym typeface="Calibri"/>
              </a:defRPr>
            </a:lvl1pPr>
            <a:lvl2pPr marL="914400" marR="0" lvl="1" indent="-381000" algn="l" rtl="0">
              <a:lnSpc>
                <a:spcPct val="90000"/>
              </a:lnSpc>
              <a:spcBef>
                <a:spcPts val="500"/>
              </a:spcBef>
              <a:spcAft>
                <a:spcPts val="0"/>
              </a:spcAft>
              <a:buClr>
                <a:srgbClr val="7F7F7F"/>
              </a:buClr>
              <a:buSzPts val="2400"/>
              <a:buFont typeface="Arial"/>
              <a:buChar char="•"/>
              <a:defRPr sz="2400" b="0" i="0" u="none" strike="noStrike" cap="none">
                <a:solidFill>
                  <a:srgbClr val="7F7F7F"/>
                </a:solidFill>
                <a:latin typeface="Calibri"/>
                <a:ea typeface="Calibri"/>
                <a:cs typeface="Calibri"/>
                <a:sym typeface="Calibri"/>
              </a:defRPr>
            </a:lvl2pPr>
            <a:lvl3pPr marL="1371600" marR="0" lvl="2" indent="-355600" algn="l" rtl="0">
              <a:lnSpc>
                <a:spcPct val="90000"/>
              </a:lnSpc>
              <a:spcBef>
                <a:spcPts val="500"/>
              </a:spcBef>
              <a:spcAft>
                <a:spcPts val="0"/>
              </a:spcAft>
              <a:buClr>
                <a:srgbClr val="7F7F7F"/>
              </a:buClr>
              <a:buSzPts val="2000"/>
              <a:buFont typeface="Arial"/>
              <a:buChar char="•"/>
              <a:defRPr sz="2000" b="0" i="0" u="none" strike="noStrike" cap="none">
                <a:solidFill>
                  <a:srgbClr val="7F7F7F"/>
                </a:solidFill>
                <a:latin typeface="Calibri"/>
                <a:ea typeface="Calibri"/>
                <a:cs typeface="Calibri"/>
                <a:sym typeface="Calibri"/>
              </a:defRPr>
            </a:lvl3pPr>
            <a:lvl4pPr marL="1828800" marR="0" lvl="3" indent="-342900" algn="l" rtl="0">
              <a:lnSpc>
                <a:spcPct val="90000"/>
              </a:lnSpc>
              <a:spcBef>
                <a:spcPts val="500"/>
              </a:spcBef>
              <a:spcAft>
                <a:spcPts val="0"/>
              </a:spcAft>
              <a:buClr>
                <a:srgbClr val="7F7F7F"/>
              </a:buClr>
              <a:buSzPts val="1800"/>
              <a:buFont typeface="Arial"/>
              <a:buChar char="•"/>
              <a:defRPr sz="1800" b="0" i="0" u="none" strike="noStrike" cap="none">
                <a:solidFill>
                  <a:srgbClr val="7F7F7F"/>
                </a:solidFill>
                <a:latin typeface="Calibri"/>
                <a:ea typeface="Calibri"/>
                <a:cs typeface="Calibri"/>
                <a:sym typeface="Calibri"/>
              </a:defRPr>
            </a:lvl4pPr>
            <a:lvl5pPr marL="2286000" marR="0" lvl="4" indent="-342900" algn="l" rtl="0">
              <a:lnSpc>
                <a:spcPct val="90000"/>
              </a:lnSpc>
              <a:spcBef>
                <a:spcPts val="500"/>
              </a:spcBef>
              <a:spcAft>
                <a:spcPts val="0"/>
              </a:spcAft>
              <a:buClr>
                <a:srgbClr val="7F7F7F"/>
              </a:buClr>
              <a:buSzPts val="1800"/>
              <a:buFont typeface="Arial"/>
              <a:buChar char="•"/>
              <a:defRPr sz="1800" b="0" i="0" u="none" strike="noStrike" cap="none">
                <a:solidFill>
                  <a:srgbClr val="7F7F7F"/>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39" name="Shape 39"/>
          <p:cNvSpPr txBox="1">
            <a:spLocks noGrp="1"/>
          </p:cNvSpPr>
          <p:nvPr>
            <p:ph type="ftr" idx="11"/>
          </p:nvPr>
        </p:nvSpPr>
        <p:spPr>
          <a:xfrm>
            <a:off x="4038600" y="6237287"/>
            <a:ext cx="4114800" cy="365125"/>
          </a:xfrm>
          <a:prstGeom prst="rect">
            <a:avLst/>
          </a:prstGeom>
          <a:noFill/>
          <a:ln>
            <a:noFill/>
          </a:ln>
        </p:spPr>
        <p:txBody>
          <a:bodyPr spcFirstLastPara="1" wrap="square" lIns="91425" tIns="91425" rIns="91425" bIns="91425" anchor="ctr" anchorCtr="0"/>
          <a:lstStyle>
            <a:lvl1pPr marL="0" marR="0" lvl="0" indent="0" algn="ctr" rtl="0">
              <a:lnSpc>
                <a:spcPct val="100000"/>
              </a:lnSpc>
              <a:spcBef>
                <a:spcPts val="0"/>
              </a:spcBef>
              <a:spcAft>
                <a:spcPts val="0"/>
              </a:spcAft>
              <a:buClr>
                <a:srgbClr val="888888"/>
              </a:buClr>
              <a:buSzPts val="1400"/>
              <a:buFont typeface="Calibri"/>
              <a:buNone/>
              <a:defRPr sz="1200" b="0" i="0" u="none" strike="noStrike" cap="none">
                <a:solidFill>
                  <a:srgbClr val="888888"/>
                </a:solidFill>
                <a:latin typeface="Calibri"/>
                <a:ea typeface="Calibri"/>
                <a:cs typeface="Calibri"/>
                <a:sym typeface="Calibri"/>
              </a:defRPr>
            </a:lvl1pPr>
            <a:lvl2pPr marL="457200" marR="0" lvl="1" indent="0" algn="l" rtl="0">
              <a:lnSpc>
                <a:spcPct val="100000"/>
              </a:lnSpc>
              <a:spcBef>
                <a:spcPts val="0"/>
              </a:spcBef>
              <a:spcAft>
                <a:spcPts val="0"/>
              </a:spcAft>
              <a:buClr>
                <a:schemeClr val="dk1"/>
              </a:buClr>
              <a:buSzPts val="1400"/>
              <a:buFont typeface="Calibri"/>
              <a:buNone/>
              <a:defRPr sz="1800" b="0" i="0" u="none" strike="noStrike" cap="none">
                <a:solidFill>
                  <a:schemeClr val="dk1"/>
                </a:solidFill>
                <a:latin typeface="Calibri"/>
                <a:ea typeface="Calibri"/>
                <a:cs typeface="Calibri"/>
                <a:sym typeface="Calibri"/>
              </a:defRPr>
            </a:lvl2pPr>
            <a:lvl3pPr marL="914400" marR="0" lvl="2" indent="0" algn="l" rtl="0">
              <a:lnSpc>
                <a:spcPct val="100000"/>
              </a:lnSpc>
              <a:spcBef>
                <a:spcPts val="0"/>
              </a:spcBef>
              <a:spcAft>
                <a:spcPts val="0"/>
              </a:spcAft>
              <a:buClr>
                <a:schemeClr val="dk1"/>
              </a:buClr>
              <a:buSzPts val="1400"/>
              <a:buFont typeface="Calibri"/>
              <a:buNone/>
              <a:defRPr sz="1800" b="0" i="0" u="none" strike="noStrike" cap="none">
                <a:solidFill>
                  <a:schemeClr val="dk1"/>
                </a:solidFill>
                <a:latin typeface="Calibri"/>
                <a:ea typeface="Calibri"/>
                <a:cs typeface="Calibri"/>
                <a:sym typeface="Calibri"/>
              </a:defRPr>
            </a:lvl3pPr>
            <a:lvl4pPr marL="1371600" marR="0" lvl="3" indent="0" algn="l" rtl="0">
              <a:lnSpc>
                <a:spcPct val="100000"/>
              </a:lnSpc>
              <a:spcBef>
                <a:spcPts val="0"/>
              </a:spcBef>
              <a:spcAft>
                <a:spcPts val="0"/>
              </a:spcAft>
              <a:buClr>
                <a:schemeClr val="dk1"/>
              </a:buClr>
              <a:buSzPts val="1400"/>
              <a:buFont typeface="Calibri"/>
              <a:buNone/>
              <a:defRPr sz="1800" b="0" i="0" u="none" strike="noStrike" cap="none">
                <a:solidFill>
                  <a:schemeClr val="dk1"/>
                </a:solidFill>
                <a:latin typeface="Calibri"/>
                <a:ea typeface="Calibri"/>
                <a:cs typeface="Calibri"/>
                <a:sym typeface="Calibri"/>
              </a:defRPr>
            </a:lvl4pPr>
            <a:lvl5pPr marL="1828800" marR="0" lvl="4" indent="0" algn="l" rtl="0">
              <a:lnSpc>
                <a:spcPct val="100000"/>
              </a:lnSpc>
              <a:spcBef>
                <a:spcPts val="0"/>
              </a:spcBef>
              <a:spcAft>
                <a:spcPts val="0"/>
              </a:spcAft>
              <a:buClr>
                <a:schemeClr val="dk1"/>
              </a:buClr>
              <a:buSzPts val="1400"/>
              <a:buFont typeface="Calibri"/>
              <a:buNone/>
              <a:defRPr sz="1800" b="0" i="0" u="none" strike="noStrike" cap="none">
                <a:solidFill>
                  <a:schemeClr val="dk1"/>
                </a:solidFill>
                <a:latin typeface="Calibri"/>
                <a:ea typeface="Calibri"/>
                <a:cs typeface="Calibri"/>
                <a:sym typeface="Calibri"/>
              </a:defRPr>
            </a:lvl5pPr>
            <a:lvl6pPr marL="2286000" marR="0" lvl="5" indent="0" algn="l" rtl="0">
              <a:lnSpc>
                <a:spcPct val="100000"/>
              </a:lnSpc>
              <a:spcBef>
                <a:spcPts val="0"/>
              </a:spcBef>
              <a:spcAft>
                <a:spcPts val="0"/>
              </a:spcAft>
              <a:buClr>
                <a:schemeClr val="dk1"/>
              </a:buClr>
              <a:buSzPts val="1400"/>
              <a:buFont typeface="Calibri"/>
              <a:buNone/>
              <a:defRPr sz="1800" b="0" i="0" u="none" strike="noStrike" cap="none">
                <a:solidFill>
                  <a:schemeClr val="dk1"/>
                </a:solidFill>
                <a:latin typeface="Calibri"/>
                <a:ea typeface="Calibri"/>
                <a:cs typeface="Calibri"/>
                <a:sym typeface="Calibri"/>
              </a:defRPr>
            </a:lvl6pPr>
            <a:lvl7pPr marL="2743200" marR="0" lvl="6" indent="0" algn="l" rtl="0">
              <a:lnSpc>
                <a:spcPct val="100000"/>
              </a:lnSpc>
              <a:spcBef>
                <a:spcPts val="0"/>
              </a:spcBef>
              <a:spcAft>
                <a:spcPts val="0"/>
              </a:spcAft>
              <a:buClr>
                <a:schemeClr val="dk1"/>
              </a:buClr>
              <a:buSzPts val="1400"/>
              <a:buFont typeface="Calibri"/>
              <a:buNone/>
              <a:defRPr sz="1800" b="0" i="0" u="none" strike="noStrike" cap="none">
                <a:solidFill>
                  <a:schemeClr val="dk1"/>
                </a:solidFill>
                <a:latin typeface="Calibri"/>
                <a:ea typeface="Calibri"/>
                <a:cs typeface="Calibri"/>
                <a:sym typeface="Calibri"/>
              </a:defRPr>
            </a:lvl7pPr>
            <a:lvl8pPr marL="3200400" marR="0" lvl="7" indent="0" algn="l" rtl="0">
              <a:lnSpc>
                <a:spcPct val="100000"/>
              </a:lnSpc>
              <a:spcBef>
                <a:spcPts val="0"/>
              </a:spcBef>
              <a:spcAft>
                <a:spcPts val="0"/>
              </a:spcAft>
              <a:buClr>
                <a:schemeClr val="dk1"/>
              </a:buClr>
              <a:buSzPts val="1400"/>
              <a:buFont typeface="Calibri"/>
              <a:buNone/>
              <a:defRPr sz="1800" b="0" i="0" u="none" strike="noStrike" cap="none">
                <a:solidFill>
                  <a:schemeClr val="dk1"/>
                </a:solidFill>
                <a:latin typeface="Calibri"/>
                <a:ea typeface="Calibri"/>
                <a:cs typeface="Calibri"/>
                <a:sym typeface="Calibri"/>
              </a:defRPr>
            </a:lvl8pPr>
            <a:lvl9pPr marL="3657600" marR="0" lvl="8" indent="0" algn="l" rtl="0">
              <a:lnSpc>
                <a:spcPct val="100000"/>
              </a:lnSpc>
              <a:spcBef>
                <a:spcPts val="0"/>
              </a:spcBef>
              <a:spcAft>
                <a:spcPts val="0"/>
              </a:spcAft>
              <a:buClr>
                <a:schemeClr val="dk1"/>
              </a:buClr>
              <a:buSzPts val="1400"/>
              <a:buFont typeface="Calibri"/>
              <a:buNone/>
              <a:defRPr sz="1800" b="0" i="0" u="none" strike="noStrike" cap="none">
                <a:solidFill>
                  <a:schemeClr val="dk1"/>
                </a:solidFill>
                <a:latin typeface="Calibri"/>
                <a:ea typeface="Calibri"/>
                <a:cs typeface="Calibri"/>
                <a:sym typeface="Calibri"/>
              </a:defRPr>
            </a:lvl9pPr>
          </a:lstStyle>
          <a:p>
            <a:endParaRPr/>
          </a:p>
        </p:txBody>
      </p:sp>
      <p:sp>
        <p:nvSpPr>
          <p:cNvPr id="40" name="Shape 40"/>
          <p:cNvSpPr txBox="1">
            <a:spLocks noGrp="1"/>
          </p:cNvSpPr>
          <p:nvPr>
            <p:ph type="sldNum" idx="12"/>
          </p:nvPr>
        </p:nvSpPr>
        <p:spPr>
          <a:xfrm>
            <a:off x="10048875" y="6235700"/>
            <a:ext cx="1304924"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898989"/>
              </a:buClr>
              <a:buFont typeface="Calibri"/>
              <a:buNone/>
            </a:pPr>
            <a:fld id="{00000000-1234-1234-1234-123412341234}" type="slidenum">
              <a:rPr lang="en-CA" sz="1200" b="0" i="0" u="none" strike="noStrike" cap="none">
                <a:solidFill>
                  <a:srgbClr val="898989"/>
                </a:solidFill>
                <a:latin typeface="Calibri"/>
                <a:ea typeface="Calibri"/>
                <a:cs typeface="Calibri"/>
                <a:sym typeface="Calibri"/>
              </a:rPr>
              <a:t>‹#›</a:t>
            </a:fld>
            <a:endParaRPr sz="1200" b="0" i="0" u="none" strike="noStrike" cap="none">
              <a:solidFill>
                <a:srgbClr val="898989"/>
              </a:solidFill>
              <a:latin typeface="Calibri"/>
              <a:ea typeface="Calibri"/>
              <a:cs typeface="Calibri"/>
              <a:sym typeface="Calibri"/>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cSld name="1_Title and Content">
    <p:spTree>
      <p:nvGrpSpPr>
        <p:cNvPr id="1" name="Shape 41"/>
        <p:cNvGrpSpPr/>
        <p:nvPr/>
      </p:nvGrpSpPr>
      <p:grpSpPr>
        <a:xfrm>
          <a:off x="0" y="0"/>
          <a:ext cx="0" cy="0"/>
          <a:chOff x="0" y="0"/>
          <a:chExt cx="0" cy="0"/>
        </a:xfrm>
      </p:grpSpPr>
      <p:sp>
        <p:nvSpPr>
          <p:cNvPr id="42" name="Shape 42"/>
          <p:cNvSpPr/>
          <p:nvPr/>
        </p:nvSpPr>
        <p:spPr>
          <a:xfrm>
            <a:off x="5019675" y="1914525"/>
            <a:ext cx="7172324" cy="1808162"/>
          </a:xfrm>
          <a:prstGeom prst="rect">
            <a:avLst/>
          </a:prstGeom>
          <a:solidFill>
            <a:srgbClr val="00B4C2"/>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Font typeface="Arial"/>
              <a:buNone/>
            </a:pPr>
            <a:endParaRPr sz="1800" b="0" i="0" u="none" strike="noStrike" cap="none">
              <a:solidFill>
                <a:schemeClr val="lt1"/>
              </a:solidFill>
              <a:latin typeface="Calibri"/>
              <a:ea typeface="Calibri"/>
              <a:cs typeface="Calibri"/>
              <a:sym typeface="Calibri"/>
            </a:endParaRPr>
          </a:p>
        </p:txBody>
      </p:sp>
      <p:pic>
        <p:nvPicPr>
          <p:cNvPr id="43" name="Shape 43"/>
          <p:cNvPicPr preferRelativeResize="0"/>
          <p:nvPr/>
        </p:nvPicPr>
        <p:blipFill rotWithShape="1">
          <a:blip r:embed="rId2">
            <a:alphaModFix/>
          </a:blip>
          <a:srcRect/>
          <a:stretch/>
        </p:blipFill>
        <p:spPr>
          <a:xfrm>
            <a:off x="838200" y="5800725"/>
            <a:ext cx="1422093" cy="789850"/>
          </a:xfrm>
          <a:prstGeom prst="rect">
            <a:avLst/>
          </a:prstGeom>
          <a:noFill/>
          <a:ln>
            <a:noFill/>
          </a:ln>
        </p:spPr>
      </p:pic>
      <p:pic>
        <p:nvPicPr>
          <p:cNvPr id="44" name="Shape 44"/>
          <p:cNvPicPr preferRelativeResize="0"/>
          <p:nvPr/>
        </p:nvPicPr>
        <p:blipFill rotWithShape="1">
          <a:blip r:embed="rId3">
            <a:alphaModFix/>
          </a:blip>
          <a:srcRect/>
          <a:stretch/>
        </p:blipFill>
        <p:spPr>
          <a:xfrm>
            <a:off x="838200" y="1914525"/>
            <a:ext cx="4051287" cy="1802512"/>
          </a:xfrm>
          <a:prstGeom prst="rect">
            <a:avLst/>
          </a:prstGeom>
          <a:noFill/>
          <a:ln>
            <a:noFill/>
          </a:ln>
        </p:spPr>
      </p:pic>
      <p:sp>
        <p:nvSpPr>
          <p:cNvPr id="45" name="Shape 45"/>
          <p:cNvSpPr txBox="1">
            <a:spLocks noGrp="1"/>
          </p:cNvSpPr>
          <p:nvPr>
            <p:ph type="title"/>
          </p:nvPr>
        </p:nvSpPr>
        <p:spPr>
          <a:xfrm>
            <a:off x="5153023" y="1914525"/>
            <a:ext cx="7038976" cy="1807932"/>
          </a:xfrm>
          <a:prstGeom prst="rect">
            <a:avLst/>
          </a:prstGeom>
          <a:noFill/>
          <a:ln>
            <a:noFill/>
          </a:ln>
        </p:spPr>
        <p:txBody>
          <a:bodyPr spcFirstLastPara="1" wrap="square" lIns="91425" tIns="91425" rIns="91425" bIns="91425" anchor="ctr" anchorCtr="0"/>
          <a:lstStyle>
            <a:lvl1pPr marL="0" marR="0" lvl="0" indent="0" algn="l" rtl="0">
              <a:lnSpc>
                <a:spcPct val="90000"/>
              </a:lnSpc>
              <a:spcBef>
                <a:spcPts val="0"/>
              </a:spcBef>
              <a:spcAft>
                <a:spcPts val="0"/>
              </a:spcAft>
              <a:buClr>
                <a:schemeClr val="lt1"/>
              </a:buClr>
              <a:buSzPts val="1400"/>
              <a:buFont typeface="Calibri"/>
              <a:buNone/>
              <a:defRPr sz="4400" b="0" i="0" u="none" strike="noStrike" cap="none">
                <a:solidFill>
                  <a:schemeClr val="lt1"/>
                </a:solidFill>
                <a:latin typeface="Calibri"/>
                <a:ea typeface="Calibri"/>
                <a:cs typeface="Calibri"/>
                <a:sym typeface="Calibri"/>
              </a:defRPr>
            </a:lvl1pPr>
            <a:lvl2pPr marL="0" marR="0" lvl="1" indent="0" algn="l" rtl="0">
              <a:lnSpc>
                <a:spcPct val="90000"/>
              </a:lnSpc>
              <a:spcBef>
                <a:spcPts val="0"/>
              </a:spcBef>
              <a:spcAft>
                <a:spcPts val="0"/>
              </a:spcAft>
              <a:buClr>
                <a:srgbClr val="00B4C2"/>
              </a:buClr>
              <a:buSzPts val="1400"/>
              <a:buFont typeface="Calibri"/>
              <a:buNone/>
              <a:defRPr sz="4400" b="0" i="0" u="none" strike="noStrike" cap="none">
                <a:solidFill>
                  <a:srgbClr val="00B4C2"/>
                </a:solidFill>
                <a:latin typeface="Calibri"/>
                <a:ea typeface="Calibri"/>
                <a:cs typeface="Calibri"/>
                <a:sym typeface="Calibri"/>
              </a:defRPr>
            </a:lvl2pPr>
            <a:lvl3pPr marL="0" marR="0" lvl="2" indent="0" algn="l" rtl="0">
              <a:lnSpc>
                <a:spcPct val="90000"/>
              </a:lnSpc>
              <a:spcBef>
                <a:spcPts val="0"/>
              </a:spcBef>
              <a:spcAft>
                <a:spcPts val="0"/>
              </a:spcAft>
              <a:buClr>
                <a:srgbClr val="00B4C2"/>
              </a:buClr>
              <a:buSzPts val="1400"/>
              <a:buFont typeface="Calibri"/>
              <a:buNone/>
              <a:defRPr sz="4400" b="0" i="0" u="none" strike="noStrike" cap="none">
                <a:solidFill>
                  <a:srgbClr val="00B4C2"/>
                </a:solidFill>
                <a:latin typeface="Calibri"/>
                <a:ea typeface="Calibri"/>
                <a:cs typeface="Calibri"/>
                <a:sym typeface="Calibri"/>
              </a:defRPr>
            </a:lvl3pPr>
            <a:lvl4pPr marL="0" marR="0" lvl="3" indent="0" algn="l" rtl="0">
              <a:lnSpc>
                <a:spcPct val="90000"/>
              </a:lnSpc>
              <a:spcBef>
                <a:spcPts val="0"/>
              </a:spcBef>
              <a:spcAft>
                <a:spcPts val="0"/>
              </a:spcAft>
              <a:buClr>
                <a:srgbClr val="00B4C2"/>
              </a:buClr>
              <a:buSzPts val="1400"/>
              <a:buFont typeface="Calibri"/>
              <a:buNone/>
              <a:defRPr sz="4400" b="0" i="0" u="none" strike="noStrike" cap="none">
                <a:solidFill>
                  <a:srgbClr val="00B4C2"/>
                </a:solidFill>
                <a:latin typeface="Calibri"/>
                <a:ea typeface="Calibri"/>
                <a:cs typeface="Calibri"/>
                <a:sym typeface="Calibri"/>
              </a:defRPr>
            </a:lvl4pPr>
            <a:lvl5pPr marL="0" marR="0" lvl="4" indent="0" algn="l" rtl="0">
              <a:lnSpc>
                <a:spcPct val="90000"/>
              </a:lnSpc>
              <a:spcBef>
                <a:spcPts val="0"/>
              </a:spcBef>
              <a:spcAft>
                <a:spcPts val="0"/>
              </a:spcAft>
              <a:buClr>
                <a:srgbClr val="00B4C2"/>
              </a:buClr>
              <a:buSzPts val="1400"/>
              <a:buFont typeface="Calibri"/>
              <a:buNone/>
              <a:defRPr sz="4400" b="0" i="0" u="none" strike="noStrike" cap="none">
                <a:solidFill>
                  <a:srgbClr val="00B4C2"/>
                </a:solidFill>
                <a:latin typeface="Calibri"/>
                <a:ea typeface="Calibri"/>
                <a:cs typeface="Calibri"/>
                <a:sym typeface="Calibri"/>
              </a:defRPr>
            </a:lvl5pPr>
            <a:lvl6pPr marL="457200" marR="0" lvl="5" indent="0" algn="l" rtl="0">
              <a:lnSpc>
                <a:spcPct val="90000"/>
              </a:lnSpc>
              <a:spcBef>
                <a:spcPts val="0"/>
              </a:spcBef>
              <a:spcAft>
                <a:spcPts val="0"/>
              </a:spcAft>
              <a:buClr>
                <a:srgbClr val="00B4C2"/>
              </a:buClr>
              <a:buSzPts val="1400"/>
              <a:buFont typeface="Calibri"/>
              <a:buNone/>
              <a:defRPr sz="4400" b="0" i="0" u="none" strike="noStrike" cap="none">
                <a:solidFill>
                  <a:srgbClr val="00B4C2"/>
                </a:solidFill>
                <a:latin typeface="Calibri"/>
                <a:ea typeface="Calibri"/>
                <a:cs typeface="Calibri"/>
                <a:sym typeface="Calibri"/>
              </a:defRPr>
            </a:lvl6pPr>
            <a:lvl7pPr marL="914400" marR="0" lvl="6" indent="0" algn="l" rtl="0">
              <a:lnSpc>
                <a:spcPct val="90000"/>
              </a:lnSpc>
              <a:spcBef>
                <a:spcPts val="0"/>
              </a:spcBef>
              <a:spcAft>
                <a:spcPts val="0"/>
              </a:spcAft>
              <a:buClr>
                <a:srgbClr val="00B4C2"/>
              </a:buClr>
              <a:buSzPts val="1400"/>
              <a:buFont typeface="Calibri"/>
              <a:buNone/>
              <a:defRPr sz="4400" b="0" i="0" u="none" strike="noStrike" cap="none">
                <a:solidFill>
                  <a:srgbClr val="00B4C2"/>
                </a:solidFill>
                <a:latin typeface="Calibri"/>
                <a:ea typeface="Calibri"/>
                <a:cs typeface="Calibri"/>
                <a:sym typeface="Calibri"/>
              </a:defRPr>
            </a:lvl7pPr>
            <a:lvl8pPr marL="1371600" marR="0" lvl="7" indent="0" algn="l" rtl="0">
              <a:lnSpc>
                <a:spcPct val="90000"/>
              </a:lnSpc>
              <a:spcBef>
                <a:spcPts val="0"/>
              </a:spcBef>
              <a:spcAft>
                <a:spcPts val="0"/>
              </a:spcAft>
              <a:buClr>
                <a:srgbClr val="00B4C2"/>
              </a:buClr>
              <a:buSzPts val="1400"/>
              <a:buFont typeface="Calibri"/>
              <a:buNone/>
              <a:defRPr sz="4400" b="0" i="0" u="none" strike="noStrike" cap="none">
                <a:solidFill>
                  <a:srgbClr val="00B4C2"/>
                </a:solidFill>
                <a:latin typeface="Calibri"/>
                <a:ea typeface="Calibri"/>
                <a:cs typeface="Calibri"/>
                <a:sym typeface="Calibri"/>
              </a:defRPr>
            </a:lvl8pPr>
            <a:lvl9pPr marL="1828800" marR="0" lvl="8" indent="0" algn="l" rtl="0">
              <a:lnSpc>
                <a:spcPct val="90000"/>
              </a:lnSpc>
              <a:spcBef>
                <a:spcPts val="0"/>
              </a:spcBef>
              <a:spcAft>
                <a:spcPts val="0"/>
              </a:spcAft>
              <a:buClr>
                <a:srgbClr val="00B4C2"/>
              </a:buClr>
              <a:buSzPts val="1400"/>
              <a:buFont typeface="Calibri"/>
              <a:buNone/>
              <a:defRPr sz="4400" b="0" i="0" u="none" strike="noStrike" cap="none">
                <a:solidFill>
                  <a:srgbClr val="00B4C2"/>
                </a:solidFill>
                <a:latin typeface="Calibri"/>
                <a:ea typeface="Calibri"/>
                <a:cs typeface="Calibri"/>
                <a:sym typeface="Calibri"/>
              </a:defRPr>
            </a:lvl9pPr>
          </a:lstStyle>
          <a:p>
            <a:endParaRPr/>
          </a:p>
        </p:txBody>
      </p:sp>
      <p:sp>
        <p:nvSpPr>
          <p:cNvPr id="47" name="Shape 47"/>
          <p:cNvSpPr txBox="1">
            <a:spLocks noGrp="1"/>
          </p:cNvSpPr>
          <p:nvPr>
            <p:ph type="ftr" idx="11"/>
          </p:nvPr>
        </p:nvSpPr>
        <p:spPr>
          <a:xfrm>
            <a:off x="4038600" y="6237287"/>
            <a:ext cx="4114800" cy="365125"/>
          </a:xfrm>
          <a:prstGeom prst="rect">
            <a:avLst/>
          </a:prstGeom>
          <a:noFill/>
          <a:ln>
            <a:noFill/>
          </a:ln>
        </p:spPr>
        <p:txBody>
          <a:bodyPr spcFirstLastPara="1" wrap="square" lIns="91425" tIns="91425" rIns="91425" bIns="91425" anchor="ctr" anchorCtr="0"/>
          <a:lstStyle>
            <a:lvl1pPr marL="0" marR="0" lvl="0" indent="0" algn="ctr" rtl="0">
              <a:lnSpc>
                <a:spcPct val="100000"/>
              </a:lnSpc>
              <a:spcBef>
                <a:spcPts val="0"/>
              </a:spcBef>
              <a:spcAft>
                <a:spcPts val="0"/>
              </a:spcAft>
              <a:buClr>
                <a:srgbClr val="888888"/>
              </a:buClr>
              <a:buSzPts val="1400"/>
              <a:buFont typeface="Calibri"/>
              <a:buNone/>
              <a:defRPr sz="1200" b="0" i="0" u="none" strike="noStrike" cap="none">
                <a:solidFill>
                  <a:srgbClr val="888888"/>
                </a:solidFill>
                <a:latin typeface="Calibri"/>
                <a:ea typeface="Calibri"/>
                <a:cs typeface="Calibri"/>
                <a:sym typeface="Calibri"/>
              </a:defRPr>
            </a:lvl1pPr>
            <a:lvl2pPr marL="457200" marR="0" lvl="1" indent="0" algn="l" rtl="0">
              <a:lnSpc>
                <a:spcPct val="100000"/>
              </a:lnSpc>
              <a:spcBef>
                <a:spcPts val="0"/>
              </a:spcBef>
              <a:spcAft>
                <a:spcPts val="0"/>
              </a:spcAft>
              <a:buClr>
                <a:schemeClr val="dk1"/>
              </a:buClr>
              <a:buSzPts val="1400"/>
              <a:buFont typeface="Calibri"/>
              <a:buNone/>
              <a:defRPr sz="1800" b="0" i="0" u="none" strike="noStrike" cap="none">
                <a:solidFill>
                  <a:schemeClr val="dk1"/>
                </a:solidFill>
                <a:latin typeface="Calibri"/>
                <a:ea typeface="Calibri"/>
                <a:cs typeface="Calibri"/>
                <a:sym typeface="Calibri"/>
              </a:defRPr>
            </a:lvl2pPr>
            <a:lvl3pPr marL="914400" marR="0" lvl="2" indent="0" algn="l" rtl="0">
              <a:lnSpc>
                <a:spcPct val="100000"/>
              </a:lnSpc>
              <a:spcBef>
                <a:spcPts val="0"/>
              </a:spcBef>
              <a:spcAft>
                <a:spcPts val="0"/>
              </a:spcAft>
              <a:buClr>
                <a:schemeClr val="dk1"/>
              </a:buClr>
              <a:buSzPts val="1400"/>
              <a:buFont typeface="Calibri"/>
              <a:buNone/>
              <a:defRPr sz="1800" b="0" i="0" u="none" strike="noStrike" cap="none">
                <a:solidFill>
                  <a:schemeClr val="dk1"/>
                </a:solidFill>
                <a:latin typeface="Calibri"/>
                <a:ea typeface="Calibri"/>
                <a:cs typeface="Calibri"/>
                <a:sym typeface="Calibri"/>
              </a:defRPr>
            </a:lvl3pPr>
            <a:lvl4pPr marL="1371600" marR="0" lvl="3" indent="0" algn="l" rtl="0">
              <a:lnSpc>
                <a:spcPct val="100000"/>
              </a:lnSpc>
              <a:spcBef>
                <a:spcPts val="0"/>
              </a:spcBef>
              <a:spcAft>
                <a:spcPts val="0"/>
              </a:spcAft>
              <a:buClr>
                <a:schemeClr val="dk1"/>
              </a:buClr>
              <a:buSzPts val="1400"/>
              <a:buFont typeface="Calibri"/>
              <a:buNone/>
              <a:defRPr sz="1800" b="0" i="0" u="none" strike="noStrike" cap="none">
                <a:solidFill>
                  <a:schemeClr val="dk1"/>
                </a:solidFill>
                <a:latin typeface="Calibri"/>
                <a:ea typeface="Calibri"/>
                <a:cs typeface="Calibri"/>
                <a:sym typeface="Calibri"/>
              </a:defRPr>
            </a:lvl4pPr>
            <a:lvl5pPr marL="1828800" marR="0" lvl="4" indent="0" algn="l" rtl="0">
              <a:lnSpc>
                <a:spcPct val="100000"/>
              </a:lnSpc>
              <a:spcBef>
                <a:spcPts val="0"/>
              </a:spcBef>
              <a:spcAft>
                <a:spcPts val="0"/>
              </a:spcAft>
              <a:buClr>
                <a:schemeClr val="dk1"/>
              </a:buClr>
              <a:buSzPts val="1400"/>
              <a:buFont typeface="Calibri"/>
              <a:buNone/>
              <a:defRPr sz="1800" b="0" i="0" u="none" strike="noStrike" cap="none">
                <a:solidFill>
                  <a:schemeClr val="dk1"/>
                </a:solidFill>
                <a:latin typeface="Calibri"/>
                <a:ea typeface="Calibri"/>
                <a:cs typeface="Calibri"/>
                <a:sym typeface="Calibri"/>
              </a:defRPr>
            </a:lvl5pPr>
            <a:lvl6pPr marL="2286000" marR="0" lvl="5" indent="0" algn="l" rtl="0">
              <a:lnSpc>
                <a:spcPct val="100000"/>
              </a:lnSpc>
              <a:spcBef>
                <a:spcPts val="0"/>
              </a:spcBef>
              <a:spcAft>
                <a:spcPts val="0"/>
              </a:spcAft>
              <a:buClr>
                <a:schemeClr val="dk1"/>
              </a:buClr>
              <a:buSzPts val="1400"/>
              <a:buFont typeface="Calibri"/>
              <a:buNone/>
              <a:defRPr sz="1800" b="0" i="0" u="none" strike="noStrike" cap="none">
                <a:solidFill>
                  <a:schemeClr val="dk1"/>
                </a:solidFill>
                <a:latin typeface="Calibri"/>
                <a:ea typeface="Calibri"/>
                <a:cs typeface="Calibri"/>
                <a:sym typeface="Calibri"/>
              </a:defRPr>
            </a:lvl6pPr>
            <a:lvl7pPr marL="2743200" marR="0" lvl="6" indent="0" algn="l" rtl="0">
              <a:lnSpc>
                <a:spcPct val="100000"/>
              </a:lnSpc>
              <a:spcBef>
                <a:spcPts val="0"/>
              </a:spcBef>
              <a:spcAft>
                <a:spcPts val="0"/>
              </a:spcAft>
              <a:buClr>
                <a:schemeClr val="dk1"/>
              </a:buClr>
              <a:buSzPts val="1400"/>
              <a:buFont typeface="Calibri"/>
              <a:buNone/>
              <a:defRPr sz="1800" b="0" i="0" u="none" strike="noStrike" cap="none">
                <a:solidFill>
                  <a:schemeClr val="dk1"/>
                </a:solidFill>
                <a:latin typeface="Calibri"/>
                <a:ea typeface="Calibri"/>
                <a:cs typeface="Calibri"/>
                <a:sym typeface="Calibri"/>
              </a:defRPr>
            </a:lvl7pPr>
            <a:lvl8pPr marL="3200400" marR="0" lvl="7" indent="0" algn="l" rtl="0">
              <a:lnSpc>
                <a:spcPct val="100000"/>
              </a:lnSpc>
              <a:spcBef>
                <a:spcPts val="0"/>
              </a:spcBef>
              <a:spcAft>
                <a:spcPts val="0"/>
              </a:spcAft>
              <a:buClr>
                <a:schemeClr val="dk1"/>
              </a:buClr>
              <a:buSzPts val="1400"/>
              <a:buFont typeface="Calibri"/>
              <a:buNone/>
              <a:defRPr sz="1800" b="0" i="0" u="none" strike="noStrike" cap="none">
                <a:solidFill>
                  <a:schemeClr val="dk1"/>
                </a:solidFill>
                <a:latin typeface="Calibri"/>
                <a:ea typeface="Calibri"/>
                <a:cs typeface="Calibri"/>
                <a:sym typeface="Calibri"/>
              </a:defRPr>
            </a:lvl8pPr>
            <a:lvl9pPr marL="3657600" marR="0" lvl="8" indent="0" algn="l" rtl="0">
              <a:lnSpc>
                <a:spcPct val="100000"/>
              </a:lnSpc>
              <a:spcBef>
                <a:spcPts val="0"/>
              </a:spcBef>
              <a:spcAft>
                <a:spcPts val="0"/>
              </a:spcAft>
              <a:buClr>
                <a:schemeClr val="dk1"/>
              </a:buClr>
              <a:buSzPts val="1400"/>
              <a:buFont typeface="Calibri"/>
              <a:buNone/>
              <a:defRPr sz="1800" b="0" i="0" u="none" strike="noStrike" cap="none">
                <a:solidFill>
                  <a:schemeClr val="dk1"/>
                </a:solidFill>
                <a:latin typeface="Calibri"/>
                <a:ea typeface="Calibri"/>
                <a:cs typeface="Calibri"/>
                <a:sym typeface="Calibri"/>
              </a:defRPr>
            </a:lvl9pPr>
          </a:lstStyle>
          <a:p>
            <a:endParaRPr/>
          </a:p>
        </p:txBody>
      </p:sp>
      <p:sp>
        <p:nvSpPr>
          <p:cNvPr id="48" name="Shape 48"/>
          <p:cNvSpPr txBox="1">
            <a:spLocks noGrp="1"/>
          </p:cNvSpPr>
          <p:nvPr>
            <p:ph type="sldNum" idx="12"/>
          </p:nvPr>
        </p:nvSpPr>
        <p:spPr>
          <a:xfrm>
            <a:off x="10048875" y="6235700"/>
            <a:ext cx="1304924"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898989"/>
              </a:buClr>
              <a:buFont typeface="Calibri"/>
              <a:buNone/>
            </a:pPr>
            <a:fld id="{00000000-1234-1234-1234-123412341234}" type="slidenum">
              <a:rPr lang="en-CA" sz="1200" b="0" i="0" u="none" strike="noStrike" cap="none">
                <a:solidFill>
                  <a:srgbClr val="898989"/>
                </a:solidFill>
                <a:latin typeface="Calibri"/>
                <a:ea typeface="Calibri"/>
                <a:cs typeface="Calibri"/>
                <a:sym typeface="Calibri"/>
              </a:rPr>
              <a:t>‹#›</a:t>
            </a:fld>
            <a:endParaRPr sz="1200" b="0" i="0" u="none" strike="noStrike" cap="none">
              <a:solidFill>
                <a:srgbClr val="898989"/>
              </a:solidFill>
              <a:latin typeface="Calibri"/>
              <a:ea typeface="Calibri"/>
              <a:cs typeface="Calibri"/>
              <a:sym typeface="Calibri"/>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Shape 49"/>
        <p:cNvGrpSpPr/>
        <p:nvPr/>
      </p:nvGrpSpPr>
      <p:grpSpPr>
        <a:xfrm>
          <a:off x="0" y="0"/>
          <a:ext cx="0" cy="0"/>
          <a:chOff x="0" y="0"/>
          <a:chExt cx="0" cy="0"/>
        </a:xfrm>
      </p:grpSpPr>
      <p:pic>
        <p:nvPicPr>
          <p:cNvPr id="50" name="Shape 50"/>
          <p:cNvPicPr preferRelativeResize="0"/>
          <p:nvPr/>
        </p:nvPicPr>
        <p:blipFill rotWithShape="1">
          <a:blip r:embed="rId2">
            <a:alphaModFix/>
          </a:blip>
          <a:srcRect/>
          <a:stretch/>
        </p:blipFill>
        <p:spPr>
          <a:xfrm>
            <a:off x="838200" y="5800725"/>
            <a:ext cx="1422093" cy="789850"/>
          </a:xfrm>
          <a:prstGeom prst="rect">
            <a:avLst/>
          </a:prstGeom>
          <a:noFill/>
          <a:ln>
            <a:noFill/>
          </a:ln>
        </p:spPr>
      </p:pic>
      <p:sp>
        <p:nvSpPr>
          <p:cNvPr id="51" name="Shape 51"/>
          <p:cNvSpPr/>
          <p:nvPr/>
        </p:nvSpPr>
        <p:spPr>
          <a:xfrm>
            <a:off x="0" y="6737350"/>
            <a:ext cx="4029074" cy="120649"/>
          </a:xfrm>
          <a:prstGeom prst="rect">
            <a:avLst/>
          </a:prstGeom>
          <a:solidFill>
            <a:srgbClr val="E65A2A"/>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Font typeface="Arial"/>
              <a:buNone/>
            </a:pPr>
            <a:endParaRPr sz="1800" b="0" i="0" u="none" strike="noStrike" cap="none">
              <a:solidFill>
                <a:schemeClr val="lt1"/>
              </a:solidFill>
              <a:latin typeface="Calibri"/>
              <a:ea typeface="Calibri"/>
              <a:cs typeface="Calibri"/>
              <a:sym typeface="Calibri"/>
            </a:endParaRPr>
          </a:p>
        </p:txBody>
      </p:sp>
      <p:sp>
        <p:nvSpPr>
          <p:cNvPr id="52" name="Shape 52"/>
          <p:cNvSpPr/>
          <p:nvPr/>
        </p:nvSpPr>
        <p:spPr>
          <a:xfrm>
            <a:off x="4081462" y="6737350"/>
            <a:ext cx="4029074" cy="120649"/>
          </a:xfrm>
          <a:prstGeom prst="rect">
            <a:avLst/>
          </a:prstGeom>
          <a:solidFill>
            <a:srgbClr val="00849D"/>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Font typeface="Arial"/>
              <a:buNone/>
            </a:pPr>
            <a:endParaRPr sz="1800" b="0" i="0" u="none" strike="noStrike" cap="none">
              <a:solidFill>
                <a:schemeClr val="lt1"/>
              </a:solidFill>
              <a:latin typeface="Calibri"/>
              <a:ea typeface="Calibri"/>
              <a:cs typeface="Calibri"/>
              <a:sym typeface="Calibri"/>
            </a:endParaRPr>
          </a:p>
        </p:txBody>
      </p:sp>
      <p:sp>
        <p:nvSpPr>
          <p:cNvPr id="53" name="Shape 53"/>
          <p:cNvSpPr/>
          <p:nvPr/>
        </p:nvSpPr>
        <p:spPr>
          <a:xfrm>
            <a:off x="8162925" y="6737350"/>
            <a:ext cx="4029074" cy="120649"/>
          </a:xfrm>
          <a:prstGeom prst="rect">
            <a:avLst/>
          </a:prstGeom>
          <a:solidFill>
            <a:srgbClr val="00B4C2"/>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Font typeface="Arial"/>
              <a:buNone/>
            </a:pPr>
            <a:endParaRPr sz="1800" b="0" i="0" u="none" strike="noStrike" cap="none">
              <a:solidFill>
                <a:schemeClr val="lt1"/>
              </a:solidFill>
              <a:latin typeface="Calibri"/>
              <a:ea typeface="Calibri"/>
              <a:cs typeface="Calibri"/>
              <a:sym typeface="Calibri"/>
            </a:endParaRPr>
          </a:p>
        </p:txBody>
      </p:sp>
      <p:sp>
        <p:nvSpPr>
          <p:cNvPr id="54" name="Shape 54"/>
          <p:cNvSpPr txBox="1">
            <a:spLocks noGrp="1"/>
          </p:cNvSpPr>
          <p:nvPr>
            <p:ph type="title"/>
          </p:nvPr>
        </p:nvSpPr>
        <p:spPr>
          <a:xfrm>
            <a:off x="838200" y="365125"/>
            <a:ext cx="10515599" cy="1325562"/>
          </a:xfrm>
          <a:prstGeom prst="rect">
            <a:avLst/>
          </a:prstGeom>
          <a:noFill/>
          <a:ln>
            <a:noFill/>
          </a:ln>
        </p:spPr>
        <p:txBody>
          <a:bodyPr spcFirstLastPara="1" wrap="square" lIns="91425" tIns="91425" rIns="91425" bIns="91425" anchor="ctr" anchorCtr="0"/>
          <a:lstStyle>
            <a:lvl1pPr marL="0" marR="0" lvl="0" indent="0" algn="l" rtl="0">
              <a:lnSpc>
                <a:spcPct val="90000"/>
              </a:lnSpc>
              <a:spcBef>
                <a:spcPts val="0"/>
              </a:spcBef>
              <a:spcAft>
                <a:spcPts val="0"/>
              </a:spcAft>
              <a:buClr>
                <a:srgbClr val="00B4C2"/>
              </a:buClr>
              <a:buSzPts val="1400"/>
              <a:buFont typeface="Calibri"/>
              <a:buNone/>
              <a:defRPr sz="4400" b="0" i="0" u="none" strike="noStrike" cap="none">
                <a:solidFill>
                  <a:srgbClr val="00B4C2"/>
                </a:solidFill>
                <a:latin typeface="Calibri"/>
                <a:ea typeface="Calibri"/>
                <a:cs typeface="Calibri"/>
                <a:sym typeface="Calibri"/>
              </a:defRPr>
            </a:lvl1pPr>
            <a:lvl2pPr marL="0" marR="0" lvl="1" indent="0" algn="l" rtl="0">
              <a:lnSpc>
                <a:spcPct val="90000"/>
              </a:lnSpc>
              <a:spcBef>
                <a:spcPts val="0"/>
              </a:spcBef>
              <a:spcAft>
                <a:spcPts val="0"/>
              </a:spcAft>
              <a:buClr>
                <a:srgbClr val="00B4C2"/>
              </a:buClr>
              <a:buSzPts val="1400"/>
              <a:buFont typeface="Calibri"/>
              <a:buNone/>
              <a:defRPr sz="4400" b="0" i="0" u="none" strike="noStrike" cap="none">
                <a:solidFill>
                  <a:srgbClr val="00B4C2"/>
                </a:solidFill>
                <a:latin typeface="Calibri"/>
                <a:ea typeface="Calibri"/>
                <a:cs typeface="Calibri"/>
                <a:sym typeface="Calibri"/>
              </a:defRPr>
            </a:lvl2pPr>
            <a:lvl3pPr marL="0" marR="0" lvl="2" indent="0" algn="l" rtl="0">
              <a:lnSpc>
                <a:spcPct val="90000"/>
              </a:lnSpc>
              <a:spcBef>
                <a:spcPts val="0"/>
              </a:spcBef>
              <a:spcAft>
                <a:spcPts val="0"/>
              </a:spcAft>
              <a:buClr>
                <a:srgbClr val="00B4C2"/>
              </a:buClr>
              <a:buSzPts val="1400"/>
              <a:buFont typeface="Calibri"/>
              <a:buNone/>
              <a:defRPr sz="4400" b="0" i="0" u="none" strike="noStrike" cap="none">
                <a:solidFill>
                  <a:srgbClr val="00B4C2"/>
                </a:solidFill>
                <a:latin typeface="Calibri"/>
                <a:ea typeface="Calibri"/>
                <a:cs typeface="Calibri"/>
                <a:sym typeface="Calibri"/>
              </a:defRPr>
            </a:lvl3pPr>
            <a:lvl4pPr marL="0" marR="0" lvl="3" indent="0" algn="l" rtl="0">
              <a:lnSpc>
                <a:spcPct val="90000"/>
              </a:lnSpc>
              <a:spcBef>
                <a:spcPts val="0"/>
              </a:spcBef>
              <a:spcAft>
                <a:spcPts val="0"/>
              </a:spcAft>
              <a:buClr>
                <a:srgbClr val="00B4C2"/>
              </a:buClr>
              <a:buSzPts val="1400"/>
              <a:buFont typeface="Calibri"/>
              <a:buNone/>
              <a:defRPr sz="4400" b="0" i="0" u="none" strike="noStrike" cap="none">
                <a:solidFill>
                  <a:srgbClr val="00B4C2"/>
                </a:solidFill>
                <a:latin typeface="Calibri"/>
                <a:ea typeface="Calibri"/>
                <a:cs typeface="Calibri"/>
                <a:sym typeface="Calibri"/>
              </a:defRPr>
            </a:lvl4pPr>
            <a:lvl5pPr marL="0" marR="0" lvl="4" indent="0" algn="l" rtl="0">
              <a:lnSpc>
                <a:spcPct val="90000"/>
              </a:lnSpc>
              <a:spcBef>
                <a:spcPts val="0"/>
              </a:spcBef>
              <a:spcAft>
                <a:spcPts val="0"/>
              </a:spcAft>
              <a:buClr>
                <a:srgbClr val="00B4C2"/>
              </a:buClr>
              <a:buSzPts val="1400"/>
              <a:buFont typeface="Calibri"/>
              <a:buNone/>
              <a:defRPr sz="4400" b="0" i="0" u="none" strike="noStrike" cap="none">
                <a:solidFill>
                  <a:srgbClr val="00B4C2"/>
                </a:solidFill>
                <a:latin typeface="Calibri"/>
                <a:ea typeface="Calibri"/>
                <a:cs typeface="Calibri"/>
                <a:sym typeface="Calibri"/>
              </a:defRPr>
            </a:lvl5pPr>
            <a:lvl6pPr marL="457200" marR="0" lvl="5" indent="0" algn="l" rtl="0">
              <a:lnSpc>
                <a:spcPct val="90000"/>
              </a:lnSpc>
              <a:spcBef>
                <a:spcPts val="0"/>
              </a:spcBef>
              <a:spcAft>
                <a:spcPts val="0"/>
              </a:spcAft>
              <a:buClr>
                <a:srgbClr val="00B4C2"/>
              </a:buClr>
              <a:buSzPts val="1400"/>
              <a:buFont typeface="Calibri"/>
              <a:buNone/>
              <a:defRPr sz="4400" b="0" i="0" u="none" strike="noStrike" cap="none">
                <a:solidFill>
                  <a:srgbClr val="00B4C2"/>
                </a:solidFill>
                <a:latin typeface="Calibri"/>
                <a:ea typeface="Calibri"/>
                <a:cs typeface="Calibri"/>
                <a:sym typeface="Calibri"/>
              </a:defRPr>
            </a:lvl6pPr>
            <a:lvl7pPr marL="914400" marR="0" lvl="6" indent="0" algn="l" rtl="0">
              <a:lnSpc>
                <a:spcPct val="90000"/>
              </a:lnSpc>
              <a:spcBef>
                <a:spcPts val="0"/>
              </a:spcBef>
              <a:spcAft>
                <a:spcPts val="0"/>
              </a:spcAft>
              <a:buClr>
                <a:srgbClr val="00B4C2"/>
              </a:buClr>
              <a:buSzPts val="1400"/>
              <a:buFont typeface="Calibri"/>
              <a:buNone/>
              <a:defRPr sz="4400" b="0" i="0" u="none" strike="noStrike" cap="none">
                <a:solidFill>
                  <a:srgbClr val="00B4C2"/>
                </a:solidFill>
                <a:latin typeface="Calibri"/>
                <a:ea typeface="Calibri"/>
                <a:cs typeface="Calibri"/>
                <a:sym typeface="Calibri"/>
              </a:defRPr>
            </a:lvl7pPr>
            <a:lvl8pPr marL="1371600" marR="0" lvl="7" indent="0" algn="l" rtl="0">
              <a:lnSpc>
                <a:spcPct val="90000"/>
              </a:lnSpc>
              <a:spcBef>
                <a:spcPts val="0"/>
              </a:spcBef>
              <a:spcAft>
                <a:spcPts val="0"/>
              </a:spcAft>
              <a:buClr>
                <a:srgbClr val="00B4C2"/>
              </a:buClr>
              <a:buSzPts val="1400"/>
              <a:buFont typeface="Calibri"/>
              <a:buNone/>
              <a:defRPr sz="4400" b="0" i="0" u="none" strike="noStrike" cap="none">
                <a:solidFill>
                  <a:srgbClr val="00B4C2"/>
                </a:solidFill>
                <a:latin typeface="Calibri"/>
                <a:ea typeface="Calibri"/>
                <a:cs typeface="Calibri"/>
                <a:sym typeface="Calibri"/>
              </a:defRPr>
            </a:lvl8pPr>
            <a:lvl9pPr marL="1828800" marR="0" lvl="8" indent="0" algn="l" rtl="0">
              <a:lnSpc>
                <a:spcPct val="90000"/>
              </a:lnSpc>
              <a:spcBef>
                <a:spcPts val="0"/>
              </a:spcBef>
              <a:spcAft>
                <a:spcPts val="0"/>
              </a:spcAft>
              <a:buClr>
                <a:srgbClr val="00B4C2"/>
              </a:buClr>
              <a:buSzPts val="1400"/>
              <a:buFont typeface="Calibri"/>
              <a:buNone/>
              <a:defRPr sz="4400" b="0" i="0" u="none" strike="noStrike" cap="none">
                <a:solidFill>
                  <a:srgbClr val="00B4C2"/>
                </a:solidFill>
                <a:latin typeface="Calibri"/>
                <a:ea typeface="Calibri"/>
                <a:cs typeface="Calibri"/>
                <a:sym typeface="Calibri"/>
              </a:defRPr>
            </a:lvl9pPr>
          </a:lstStyle>
          <a:p>
            <a:endParaRPr/>
          </a:p>
        </p:txBody>
      </p:sp>
      <p:sp>
        <p:nvSpPr>
          <p:cNvPr id="55" name="Shape 55"/>
          <p:cNvSpPr txBox="1">
            <a:spLocks noGrp="1"/>
          </p:cNvSpPr>
          <p:nvPr>
            <p:ph type="body" idx="1"/>
          </p:nvPr>
        </p:nvSpPr>
        <p:spPr>
          <a:xfrm>
            <a:off x="838200" y="1825625"/>
            <a:ext cx="5181600" cy="3860799"/>
          </a:xfrm>
          <a:prstGeom prst="rect">
            <a:avLst/>
          </a:prstGeom>
          <a:noFill/>
          <a:ln>
            <a:noFill/>
          </a:ln>
        </p:spPr>
        <p:txBody>
          <a:bodyPr spcFirstLastPara="1" wrap="square" lIns="91425" tIns="91425" rIns="91425" bIns="91425" anchor="t" anchorCtr="0"/>
          <a:lstStyle>
            <a:lvl1pPr marL="457200" marR="0" lvl="0" indent="-406400" algn="l" rtl="0">
              <a:lnSpc>
                <a:spcPct val="90000"/>
              </a:lnSpc>
              <a:spcBef>
                <a:spcPts val="1000"/>
              </a:spcBef>
              <a:spcAft>
                <a:spcPts val="0"/>
              </a:spcAft>
              <a:buClr>
                <a:srgbClr val="7F7F7F"/>
              </a:buClr>
              <a:buSzPts val="2800"/>
              <a:buFont typeface="Arial"/>
              <a:buChar char="•"/>
              <a:defRPr sz="2800" b="0" i="0" u="none" strike="noStrike" cap="none">
                <a:solidFill>
                  <a:srgbClr val="7F7F7F"/>
                </a:solidFill>
                <a:latin typeface="Calibri"/>
                <a:ea typeface="Calibri"/>
                <a:cs typeface="Calibri"/>
                <a:sym typeface="Calibri"/>
              </a:defRPr>
            </a:lvl1pPr>
            <a:lvl2pPr marL="914400" marR="0" lvl="1" indent="-381000" algn="l" rtl="0">
              <a:lnSpc>
                <a:spcPct val="90000"/>
              </a:lnSpc>
              <a:spcBef>
                <a:spcPts val="500"/>
              </a:spcBef>
              <a:spcAft>
                <a:spcPts val="0"/>
              </a:spcAft>
              <a:buClr>
                <a:srgbClr val="7F7F7F"/>
              </a:buClr>
              <a:buSzPts val="2400"/>
              <a:buFont typeface="Arial"/>
              <a:buChar char="•"/>
              <a:defRPr sz="2400" b="0" i="0" u="none" strike="noStrike" cap="none">
                <a:solidFill>
                  <a:srgbClr val="7F7F7F"/>
                </a:solidFill>
                <a:latin typeface="Calibri"/>
                <a:ea typeface="Calibri"/>
                <a:cs typeface="Calibri"/>
                <a:sym typeface="Calibri"/>
              </a:defRPr>
            </a:lvl2pPr>
            <a:lvl3pPr marL="1371600" marR="0" lvl="2" indent="-355600" algn="l" rtl="0">
              <a:lnSpc>
                <a:spcPct val="90000"/>
              </a:lnSpc>
              <a:spcBef>
                <a:spcPts val="500"/>
              </a:spcBef>
              <a:spcAft>
                <a:spcPts val="0"/>
              </a:spcAft>
              <a:buClr>
                <a:srgbClr val="7F7F7F"/>
              </a:buClr>
              <a:buSzPts val="2000"/>
              <a:buFont typeface="Arial"/>
              <a:buChar char="•"/>
              <a:defRPr sz="2000" b="0" i="0" u="none" strike="noStrike" cap="none">
                <a:solidFill>
                  <a:srgbClr val="7F7F7F"/>
                </a:solidFill>
                <a:latin typeface="Calibri"/>
                <a:ea typeface="Calibri"/>
                <a:cs typeface="Calibri"/>
                <a:sym typeface="Calibri"/>
              </a:defRPr>
            </a:lvl3pPr>
            <a:lvl4pPr marL="1828800" marR="0" lvl="3" indent="-342900" algn="l" rtl="0">
              <a:lnSpc>
                <a:spcPct val="90000"/>
              </a:lnSpc>
              <a:spcBef>
                <a:spcPts val="500"/>
              </a:spcBef>
              <a:spcAft>
                <a:spcPts val="0"/>
              </a:spcAft>
              <a:buClr>
                <a:srgbClr val="7F7F7F"/>
              </a:buClr>
              <a:buSzPts val="1800"/>
              <a:buFont typeface="Arial"/>
              <a:buChar char="•"/>
              <a:defRPr sz="1800" b="0" i="0" u="none" strike="noStrike" cap="none">
                <a:solidFill>
                  <a:srgbClr val="7F7F7F"/>
                </a:solidFill>
                <a:latin typeface="Calibri"/>
                <a:ea typeface="Calibri"/>
                <a:cs typeface="Calibri"/>
                <a:sym typeface="Calibri"/>
              </a:defRPr>
            </a:lvl4pPr>
            <a:lvl5pPr marL="2286000" marR="0" lvl="4" indent="-342900" algn="l" rtl="0">
              <a:lnSpc>
                <a:spcPct val="90000"/>
              </a:lnSpc>
              <a:spcBef>
                <a:spcPts val="500"/>
              </a:spcBef>
              <a:spcAft>
                <a:spcPts val="0"/>
              </a:spcAft>
              <a:buClr>
                <a:srgbClr val="7F7F7F"/>
              </a:buClr>
              <a:buSzPts val="1800"/>
              <a:buFont typeface="Arial"/>
              <a:buChar char="•"/>
              <a:defRPr sz="1800" b="0" i="0" u="none" strike="noStrike" cap="none">
                <a:solidFill>
                  <a:srgbClr val="7F7F7F"/>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56" name="Shape 56"/>
          <p:cNvSpPr txBox="1">
            <a:spLocks noGrp="1"/>
          </p:cNvSpPr>
          <p:nvPr>
            <p:ph type="body" idx="2"/>
          </p:nvPr>
        </p:nvSpPr>
        <p:spPr>
          <a:xfrm>
            <a:off x="6172200" y="1825625"/>
            <a:ext cx="5181600" cy="3860799"/>
          </a:xfrm>
          <a:prstGeom prst="rect">
            <a:avLst/>
          </a:prstGeom>
          <a:noFill/>
          <a:ln>
            <a:noFill/>
          </a:ln>
        </p:spPr>
        <p:txBody>
          <a:bodyPr spcFirstLastPara="1" wrap="square" lIns="91425" tIns="91425" rIns="91425" bIns="91425" anchor="t" anchorCtr="0"/>
          <a:lstStyle>
            <a:lvl1pPr marL="457200" marR="0" lvl="0" indent="-406400" algn="l" rtl="0">
              <a:lnSpc>
                <a:spcPct val="90000"/>
              </a:lnSpc>
              <a:spcBef>
                <a:spcPts val="1000"/>
              </a:spcBef>
              <a:spcAft>
                <a:spcPts val="0"/>
              </a:spcAft>
              <a:buClr>
                <a:srgbClr val="7F7F7F"/>
              </a:buClr>
              <a:buSzPts val="2800"/>
              <a:buFont typeface="Arial"/>
              <a:buChar char="•"/>
              <a:defRPr sz="2800" b="0" i="0" u="none" strike="noStrike" cap="none">
                <a:solidFill>
                  <a:srgbClr val="7F7F7F"/>
                </a:solidFill>
                <a:latin typeface="Calibri"/>
                <a:ea typeface="Calibri"/>
                <a:cs typeface="Calibri"/>
                <a:sym typeface="Calibri"/>
              </a:defRPr>
            </a:lvl1pPr>
            <a:lvl2pPr marL="914400" marR="0" lvl="1" indent="-381000" algn="l" rtl="0">
              <a:lnSpc>
                <a:spcPct val="90000"/>
              </a:lnSpc>
              <a:spcBef>
                <a:spcPts val="500"/>
              </a:spcBef>
              <a:spcAft>
                <a:spcPts val="0"/>
              </a:spcAft>
              <a:buClr>
                <a:srgbClr val="7F7F7F"/>
              </a:buClr>
              <a:buSzPts val="2400"/>
              <a:buFont typeface="Arial"/>
              <a:buChar char="•"/>
              <a:defRPr sz="2400" b="0" i="0" u="none" strike="noStrike" cap="none">
                <a:solidFill>
                  <a:srgbClr val="7F7F7F"/>
                </a:solidFill>
                <a:latin typeface="Calibri"/>
                <a:ea typeface="Calibri"/>
                <a:cs typeface="Calibri"/>
                <a:sym typeface="Calibri"/>
              </a:defRPr>
            </a:lvl2pPr>
            <a:lvl3pPr marL="1371600" marR="0" lvl="2" indent="-355600" algn="l" rtl="0">
              <a:lnSpc>
                <a:spcPct val="90000"/>
              </a:lnSpc>
              <a:spcBef>
                <a:spcPts val="500"/>
              </a:spcBef>
              <a:spcAft>
                <a:spcPts val="0"/>
              </a:spcAft>
              <a:buClr>
                <a:srgbClr val="7F7F7F"/>
              </a:buClr>
              <a:buSzPts val="2000"/>
              <a:buFont typeface="Arial"/>
              <a:buChar char="•"/>
              <a:defRPr sz="2000" b="0" i="0" u="none" strike="noStrike" cap="none">
                <a:solidFill>
                  <a:srgbClr val="7F7F7F"/>
                </a:solidFill>
                <a:latin typeface="Calibri"/>
                <a:ea typeface="Calibri"/>
                <a:cs typeface="Calibri"/>
                <a:sym typeface="Calibri"/>
              </a:defRPr>
            </a:lvl3pPr>
            <a:lvl4pPr marL="1828800" marR="0" lvl="3" indent="-342900" algn="l" rtl="0">
              <a:lnSpc>
                <a:spcPct val="90000"/>
              </a:lnSpc>
              <a:spcBef>
                <a:spcPts val="500"/>
              </a:spcBef>
              <a:spcAft>
                <a:spcPts val="0"/>
              </a:spcAft>
              <a:buClr>
                <a:srgbClr val="7F7F7F"/>
              </a:buClr>
              <a:buSzPts val="1800"/>
              <a:buFont typeface="Arial"/>
              <a:buChar char="•"/>
              <a:defRPr sz="1800" b="0" i="0" u="none" strike="noStrike" cap="none">
                <a:solidFill>
                  <a:srgbClr val="7F7F7F"/>
                </a:solidFill>
                <a:latin typeface="Calibri"/>
                <a:ea typeface="Calibri"/>
                <a:cs typeface="Calibri"/>
                <a:sym typeface="Calibri"/>
              </a:defRPr>
            </a:lvl4pPr>
            <a:lvl5pPr marL="2286000" marR="0" lvl="4" indent="-342900" algn="l" rtl="0">
              <a:lnSpc>
                <a:spcPct val="90000"/>
              </a:lnSpc>
              <a:spcBef>
                <a:spcPts val="500"/>
              </a:spcBef>
              <a:spcAft>
                <a:spcPts val="0"/>
              </a:spcAft>
              <a:buClr>
                <a:srgbClr val="7F7F7F"/>
              </a:buClr>
              <a:buSzPts val="1800"/>
              <a:buFont typeface="Arial"/>
              <a:buChar char="•"/>
              <a:defRPr sz="1800" b="0" i="0" u="none" strike="noStrike" cap="none">
                <a:solidFill>
                  <a:srgbClr val="7F7F7F"/>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58" name="Shape 58"/>
          <p:cNvSpPr txBox="1">
            <a:spLocks noGrp="1"/>
          </p:cNvSpPr>
          <p:nvPr>
            <p:ph type="ftr" idx="11"/>
          </p:nvPr>
        </p:nvSpPr>
        <p:spPr>
          <a:xfrm>
            <a:off x="4038600" y="6194425"/>
            <a:ext cx="4114800" cy="365125"/>
          </a:xfrm>
          <a:prstGeom prst="rect">
            <a:avLst/>
          </a:prstGeom>
          <a:noFill/>
          <a:ln>
            <a:noFill/>
          </a:ln>
        </p:spPr>
        <p:txBody>
          <a:bodyPr spcFirstLastPara="1" wrap="square" lIns="91425" tIns="91425" rIns="91425" bIns="91425" anchor="ctr" anchorCtr="0"/>
          <a:lstStyle>
            <a:lvl1pPr marL="0" marR="0" lvl="0" indent="0" algn="ctr" rtl="0">
              <a:lnSpc>
                <a:spcPct val="100000"/>
              </a:lnSpc>
              <a:spcBef>
                <a:spcPts val="0"/>
              </a:spcBef>
              <a:spcAft>
                <a:spcPts val="0"/>
              </a:spcAft>
              <a:buClr>
                <a:srgbClr val="888888"/>
              </a:buClr>
              <a:buSzPts val="1400"/>
              <a:buFont typeface="Calibri"/>
              <a:buNone/>
              <a:defRPr sz="1200" b="0" i="0" u="none" strike="noStrike" cap="none">
                <a:solidFill>
                  <a:srgbClr val="888888"/>
                </a:solidFill>
                <a:latin typeface="Calibri"/>
                <a:ea typeface="Calibri"/>
                <a:cs typeface="Calibri"/>
                <a:sym typeface="Calibri"/>
              </a:defRPr>
            </a:lvl1pPr>
            <a:lvl2pPr marL="457200" marR="0" lvl="1" indent="0" algn="l" rtl="0">
              <a:lnSpc>
                <a:spcPct val="100000"/>
              </a:lnSpc>
              <a:spcBef>
                <a:spcPts val="0"/>
              </a:spcBef>
              <a:spcAft>
                <a:spcPts val="0"/>
              </a:spcAft>
              <a:buClr>
                <a:schemeClr val="dk1"/>
              </a:buClr>
              <a:buSzPts val="1400"/>
              <a:buFont typeface="Calibri"/>
              <a:buNone/>
              <a:defRPr sz="1800" b="0" i="0" u="none" strike="noStrike" cap="none">
                <a:solidFill>
                  <a:schemeClr val="dk1"/>
                </a:solidFill>
                <a:latin typeface="Calibri"/>
                <a:ea typeface="Calibri"/>
                <a:cs typeface="Calibri"/>
                <a:sym typeface="Calibri"/>
              </a:defRPr>
            </a:lvl2pPr>
            <a:lvl3pPr marL="914400" marR="0" lvl="2" indent="0" algn="l" rtl="0">
              <a:lnSpc>
                <a:spcPct val="100000"/>
              </a:lnSpc>
              <a:spcBef>
                <a:spcPts val="0"/>
              </a:spcBef>
              <a:spcAft>
                <a:spcPts val="0"/>
              </a:spcAft>
              <a:buClr>
                <a:schemeClr val="dk1"/>
              </a:buClr>
              <a:buSzPts val="1400"/>
              <a:buFont typeface="Calibri"/>
              <a:buNone/>
              <a:defRPr sz="1800" b="0" i="0" u="none" strike="noStrike" cap="none">
                <a:solidFill>
                  <a:schemeClr val="dk1"/>
                </a:solidFill>
                <a:latin typeface="Calibri"/>
                <a:ea typeface="Calibri"/>
                <a:cs typeface="Calibri"/>
                <a:sym typeface="Calibri"/>
              </a:defRPr>
            </a:lvl3pPr>
            <a:lvl4pPr marL="1371600" marR="0" lvl="3" indent="0" algn="l" rtl="0">
              <a:lnSpc>
                <a:spcPct val="100000"/>
              </a:lnSpc>
              <a:spcBef>
                <a:spcPts val="0"/>
              </a:spcBef>
              <a:spcAft>
                <a:spcPts val="0"/>
              </a:spcAft>
              <a:buClr>
                <a:schemeClr val="dk1"/>
              </a:buClr>
              <a:buSzPts val="1400"/>
              <a:buFont typeface="Calibri"/>
              <a:buNone/>
              <a:defRPr sz="1800" b="0" i="0" u="none" strike="noStrike" cap="none">
                <a:solidFill>
                  <a:schemeClr val="dk1"/>
                </a:solidFill>
                <a:latin typeface="Calibri"/>
                <a:ea typeface="Calibri"/>
                <a:cs typeface="Calibri"/>
                <a:sym typeface="Calibri"/>
              </a:defRPr>
            </a:lvl4pPr>
            <a:lvl5pPr marL="1828800" marR="0" lvl="4" indent="0" algn="l" rtl="0">
              <a:lnSpc>
                <a:spcPct val="100000"/>
              </a:lnSpc>
              <a:spcBef>
                <a:spcPts val="0"/>
              </a:spcBef>
              <a:spcAft>
                <a:spcPts val="0"/>
              </a:spcAft>
              <a:buClr>
                <a:schemeClr val="dk1"/>
              </a:buClr>
              <a:buSzPts val="1400"/>
              <a:buFont typeface="Calibri"/>
              <a:buNone/>
              <a:defRPr sz="1800" b="0" i="0" u="none" strike="noStrike" cap="none">
                <a:solidFill>
                  <a:schemeClr val="dk1"/>
                </a:solidFill>
                <a:latin typeface="Calibri"/>
                <a:ea typeface="Calibri"/>
                <a:cs typeface="Calibri"/>
                <a:sym typeface="Calibri"/>
              </a:defRPr>
            </a:lvl5pPr>
            <a:lvl6pPr marL="2286000" marR="0" lvl="5" indent="0" algn="l" rtl="0">
              <a:lnSpc>
                <a:spcPct val="100000"/>
              </a:lnSpc>
              <a:spcBef>
                <a:spcPts val="0"/>
              </a:spcBef>
              <a:spcAft>
                <a:spcPts val="0"/>
              </a:spcAft>
              <a:buClr>
                <a:schemeClr val="dk1"/>
              </a:buClr>
              <a:buSzPts val="1400"/>
              <a:buFont typeface="Calibri"/>
              <a:buNone/>
              <a:defRPr sz="1800" b="0" i="0" u="none" strike="noStrike" cap="none">
                <a:solidFill>
                  <a:schemeClr val="dk1"/>
                </a:solidFill>
                <a:latin typeface="Calibri"/>
                <a:ea typeface="Calibri"/>
                <a:cs typeface="Calibri"/>
                <a:sym typeface="Calibri"/>
              </a:defRPr>
            </a:lvl6pPr>
            <a:lvl7pPr marL="2743200" marR="0" lvl="6" indent="0" algn="l" rtl="0">
              <a:lnSpc>
                <a:spcPct val="100000"/>
              </a:lnSpc>
              <a:spcBef>
                <a:spcPts val="0"/>
              </a:spcBef>
              <a:spcAft>
                <a:spcPts val="0"/>
              </a:spcAft>
              <a:buClr>
                <a:schemeClr val="dk1"/>
              </a:buClr>
              <a:buSzPts val="1400"/>
              <a:buFont typeface="Calibri"/>
              <a:buNone/>
              <a:defRPr sz="1800" b="0" i="0" u="none" strike="noStrike" cap="none">
                <a:solidFill>
                  <a:schemeClr val="dk1"/>
                </a:solidFill>
                <a:latin typeface="Calibri"/>
                <a:ea typeface="Calibri"/>
                <a:cs typeface="Calibri"/>
                <a:sym typeface="Calibri"/>
              </a:defRPr>
            </a:lvl7pPr>
            <a:lvl8pPr marL="3200400" marR="0" lvl="7" indent="0" algn="l" rtl="0">
              <a:lnSpc>
                <a:spcPct val="100000"/>
              </a:lnSpc>
              <a:spcBef>
                <a:spcPts val="0"/>
              </a:spcBef>
              <a:spcAft>
                <a:spcPts val="0"/>
              </a:spcAft>
              <a:buClr>
                <a:schemeClr val="dk1"/>
              </a:buClr>
              <a:buSzPts val="1400"/>
              <a:buFont typeface="Calibri"/>
              <a:buNone/>
              <a:defRPr sz="1800" b="0" i="0" u="none" strike="noStrike" cap="none">
                <a:solidFill>
                  <a:schemeClr val="dk1"/>
                </a:solidFill>
                <a:latin typeface="Calibri"/>
                <a:ea typeface="Calibri"/>
                <a:cs typeface="Calibri"/>
                <a:sym typeface="Calibri"/>
              </a:defRPr>
            </a:lvl8pPr>
            <a:lvl9pPr marL="3657600" marR="0" lvl="8" indent="0" algn="l" rtl="0">
              <a:lnSpc>
                <a:spcPct val="100000"/>
              </a:lnSpc>
              <a:spcBef>
                <a:spcPts val="0"/>
              </a:spcBef>
              <a:spcAft>
                <a:spcPts val="0"/>
              </a:spcAft>
              <a:buClr>
                <a:schemeClr val="dk1"/>
              </a:buClr>
              <a:buSzPts val="1400"/>
              <a:buFont typeface="Calibri"/>
              <a:buNone/>
              <a:defRPr sz="1800" b="0" i="0" u="none" strike="noStrike" cap="none">
                <a:solidFill>
                  <a:schemeClr val="dk1"/>
                </a:solidFill>
                <a:latin typeface="Calibri"/>
                <a:ea typeface="Calibri"/>
                <a:cs typeface="Calibri"/>
                <a:sym typeface="Calibri"/>
              </a:defRPr>
            </a:lvl9pPr>
          </a:lstStyle>
          <a:p>
            <a:endParaRPr/>
          </a:p>
        </p:txBody>
      </p:sp>
      <p:sp>
        <p:nvSpPr>
          <p:cNvPr id="59" name="Shape 59"/>
          <p:cNvSpPr txBox="1">
            <a:spLocks noGrp="1"/>
          </p:cNvSpPr>
          <p:nvPr>
            <p:ph type="sldNum" idx="12"/>
          </p:nvPr>
        </p:nvSpPr>
        <p:spPr>
          <a:xfrm>
            <a:off x="10220325" y="6194425"/>
            <a:ext cx="1133474"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898989"/>
              </a:buClr>
              <a:buFont typeface="Calibri"/>
              <a:buNone/>
            </a:pPr>
            <a:fld id="{00000000-1234-1234-1234-123412341234}" type="slidenum">
              <a:rPr lang="en-CA" sz="1200" b="0" i="0" u="none" strike="noStrike" cap="none">
                <a:solidFill>
                  <a:srgbClr val="898989"/>
                </a:solidFill>
                <a:latin typeface="Calibri"/>
                <a:ea typeface="Calibri"/>
                <a:cs typeface="Calibri"/>
                <a:sym typeface="Calibri"/>
              </a:rPr>
              <a:t>‹#›</a:t>
            </a:fld>
            <a:endParaRPr sz="1200" b="0" i="0" u="none" strike="noStrike" cap="none">
              <a:solidFill>
                <a:srgbClr val="898989"/>
              </a:solidFill>
              <a:latin typeface="Calibri"/>
              <a:ea typeface="Calibri"/>
              <a:cs typeface="Calibri"/>
              <a:sym typeface="Calibri"/>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Shape 10"/>
          <p:cNvSpPr txBox="1">
            <a:spLocks noGrp="1"/>
          </p:cNvSpPr>
          <p:nvPr>
            <p:ph type="title"/>
          </p:nvPr>
        </p:nvSpPr>
        <p:spPr>
          <a:xfrm>
            <a:off x="838200" y="365125"/>
            <a:ext cx="10515599" cy="920750"/>
          </a:xfrm>
          <a:prstGeom prst="rect">
            <a:avLst/>
          </a:prstGeom>
          <a:noFill/>
          <a:ln>
            <a:noFill/>
          </a:ln>
        </p:spPr>
        <p:txBody>
          <a:bodyPr spcFirstLastPara="1" wrap="square" lIns="91425" tIns="91425" rIns="91425" bIns="91425" anchor="ctr" anchorCtr="0"/>
          <a:lstStyle>
            <a:lvl1pPr marL="0" marR="0" lvl="0" indent="0" algn="l" rtl="0">
              <a:lnSpc>
                <a:spcPct val="90000"/>
              </a:lnSpc>
              <a:spcBef>
                <a:spcPts val="0"/>
              </a:spcBef>
              <a:spcAft>
                <a:spcPts val="0"/>
              </a:spcAft>
              <a:buClr>
                <a:srgbClr val="00B4C2"/>
              </a:buClr>
              <a:buSzPts val="1400"/>
              <a:buFont typeface="Calibri"/>
              <a:buNone/>
              <a:defRPr sz="4400" b="0" i="0" u="none" strike="noStrike" cap="none">
                <a:solidFill>
                  <a:srgbClr val="00B4C2"/>
                </a:solidFill>
                <a:latin typeface="Calibri"/>
                <a:ea typeface="Calibri"/>
                <a:cs typeface="Calibri"/>
                <a:sym typeface="Calibri"/>
              </a:defRPr>
            </a:lvl1pPr>
            <a:lvl2pPr marL="0" marR="0" lvl="1" indent="0" algn="l" rtl="0">
              <a:lnSpc>
                <a:spcPct val="90000"/>
              </a:lnSpc>
              <a:spcBef>
                <a:spcPts val="0"/>
              </a:spcBef>
              <a:spcAft>
                <a:spcPts val="0"/>
              </a:spcAft>
              <a:buClr>
                <a:srgbClr val="00B4C2"/>
              </a:buClr>
              <a:buSzPts val="1400"/>
              <a:buFont typeface="Calibri"/>
              <a:buNone/>
              <a:defRPr sz="4400" b="0" i="0" u="none" strike="noStrike" cap="none">
                <a:solidFill>
                  <a:srgbClr val="00B4C2"/>
                </a:solidFill>
                <a:latin typeface="Calibri"/>
                <a:ea typeface="Calibri"/>
                <a:cs typeface="Calibri"/>
                <a:sym typeface="Calibri"/>
              </a:defRPr>
            </a:lvl2pPr>
            <a:lvl3pPr marL="0" marR="0" lvl="2" indent="0" algn="l" rtl="0">
              <a:lnSpc>
                <a:spcPct val="90000"/>
              </a:lnSpc>
              <a:spcBef>
                <a:spcPts val="0"/>
              </a:spcBef>
              <a:spcAft>
                <a:spcPts val="0"/>
              </a:spcAft>
              <a:buClr>
                <a:srgbClr val="00B4C2"/>
              </a:buClr>
              <a:buSzPts val="1400"/>
              <a:buFont typeface="Calibri"/>
              <a:buNone/>
              <a:defRPr sz="4400" b="0" i="0" u="none" strike="noStrike" cap="none">
                <a:solidFill>
                  <a:srgbClr val="00B4C2"/>
                </a:solidFill>
                <a:latin typeface="Calibri"/>
                <a:ea typeface="Calibri"/>
                <a:cs typeface="Calibri"/>
                <a:sym typeface="Calibri"/>
              </a:defRPr>
            </a:lvl3pPr>
            <a:lvl4pPr marL="0" marR="0" lvl="3" indent="0" algn="l" rtl="0">
              <a:lnSpc>
                <a:spcPct val="90000"/>
              </a:lnSpc>
              <a:spcBef>
                <a:spcPts val="0"/>
              </a:spcBef>
              <a:spcAft>
                <a:spcPts val="0"/>
              </a:spcAft>
              <a:buClr>
                <a:srgbClr val="00B4C2"/>
              </a:buClr>
              <a:buSzPts val="1400"/>
              <a:buFont typeface="Calibri"/>
              <a:buNone/>
              <a:defRPr sz="4400" b="0" i="0" u="none" strike="noStrike" cap="none">
                <a:solidFill>
                  <a:srgbClr val="00B4C2"/>
                </a:solidFill>
                <a:latin typeface="Calibri"/>
                <a:ea typeface="Calibri"/>
                <a:cs typeface="Calibri"/>
                <a:sym typeface="Calibri"/>
              </a:defRPr>
            </a:lvl4pPr>
            <a:lvl5pPr marL="0" marR="0" lvl="4" indent="0" algn="l" rtl="0">
              <a:lnSpc>
                <a:spcPct val="90000"/>
              </a:lnSpc>
              <a:spcBef>
                <a:spcPts val="0"/>
              </a:spcBef>
              <a:spcAft>
                <a:spcPts val="0"/>
              </a:spcAft>
              <a:buClr>
                <a:srgbClr val="00B4C2"/>
              </a:buClr>
              <a:buSzPts val="1400"/>
              <a:buFont typeface="Calibri"/>
              <a:buNone/>
              <a:defRPr sz="4400" b="0" i="0" u="none" strike="noStrike" cap="none">
                <a:solidFill>
                  <a:srgbClr val="00B4C2"/>
                </a:solidFill>
                <a:latin typeface="Calibri"/>
                <a:ea typeface="Calibri"/>
                <a:cs typeface="Calibri"/>
                <a:sym typeface="Calibri"/>
              </a:defRPr>
            </a:lvl5pPr>
            <a:lvl6pPr marL="457200" marR="0" lvl="5" indent="0" algn="l" rtl="0">
              <a:lnSpc>
                <a:spcPct val="90000"/>
              </a:lnSpc>
              <a:spcBef>
                <a:spcPts val="0"/>
              </a:spcBef>
              <a:spcAft>
                <a:spcPts val="0"/>
              </a:spcAft>
              <a:buClr>
                <a:srgbClr val="00B4C2"/>
              </a:buClr>
              <a:buSzPts val="1400"/>
              <a:buFont typeface="Calibri"/>
              <a:buNone/>
              <a:defRPr sz="4400" b="0" i="0" u="none" strike="noStrike" cap="none">
                <a:solidFill>
                  <a:srgbClr val="00B4C2"/>
                </a:solidFill>
                <a:latin typeface="Calibri"/>
                <a:ea typeface="Calibri"/>
                <a:cs typeface="Calibri"/>
                <a:sym typeface="Calibri"/>
              </a:defRPr>
            </a:lvl6pPr>
            <a:lvl7pPr marL="914400" marR="0" lvl="6" indent="0" algn="l" rtl="0">
              <a:lnSpc>
                <a:spcPct val="90000"/>
              </a:lnSpc>
              <a:spcBef>
                <a:spcPts val="0"/>
              </a:spcBef>
              <a:spcAft>
                <a:spcPts val="0"/>
              </a:spcAft>
              <a:buClr>
                <a:srgbClr val="00B4C2"/>
              </a:buClr>
              <a:buSzPts val="1400"/>
              <a:buFont typeface="Calibri"/>
              <a:buNone/>
              <a:defRPr sz="4400" b="0" i="0" u="none" strike="noStrike" cap="none">
                <a:solidFill>
                  <a:srgbClr val="00B4C2"/>
                </a:solidFill>
                <a:latin typeface="Calibri"/>
                <a:ea typeface="Calibri"/>
                <a:cs typeface="Calibri"/>
                <a:sym typeface="Calibri"/>
              </a:defRPr>
            </a:lvl7pPr>
            <a:lvl8pPr marL="1371600" marR="0" lvl="7" indent="0" algn="l" rtl="0">
              <a:lnSpc>
                <a:spcPct val="90000"/>
              </a:lnSpc>
              <a:spcBef>
                <a:spcPts val="0"/>
              </a:spcBef>
              <a:spcAft>
                <a:spcPts val="0"/>
              </a:spcAft>
              <a:buClr>
                <a:srgbClr val="00B4C2"/>
              </a:buClr>
              <a:buSzPts val="1400"/>
              <a:buFont typeface="Calibri"/>
              <a:buNone/>
              <a:defRPr sz="4400" b="0" i="0" u="none" strike="noStrike" cap="none">
                <a:solidFill>
                  <a:srgbClr val="00B4C2"/>
                </a:solidFill>
                <a:latin typeface="Calibri"/>
                <a:ea typeface="Calibri"/>
                <a:cs typeface="Calibri"/>
                <a:sym typeface="Calibri"/>
              </a:defRPr>
            </a:lvl8pPr>
            <a:lvl9pPr marL="1828800" marR="0" lvl="8" indent="0" algn="l" rtl="0">
              <a:lnSpc>
                <a:spcPct val="90000"/>
              </a:lnSpc>
              <a:spcBef>
                <a:spcPts val="0"/>
              </a:spcBef>
              <a:spcAft>
                <a:spcPts val="0"/>
              </a:spcAft>
              <a:buClr>
                <a:srgbClr val="00B4C2"/>
              </a:buClr>
              <a:buSzPts val="1400"/>
              <a:buFont typeface="Calibri"/>
              <a:buNone/>
              <a:defRPr sz="4400" b="0" i="0" u="none" strike="noStrike" cap="none">
                <a:solidFill>
                  <a:srgbClr val="00B4C2"/>
                </a:solidFill>
                <a:latin typeface="Calibri"/>
                <a:ea typeface="Calibri"/>
                <a:cs typeface="Calibri"/>
                <a:sym typeface="Calibri"/>
              </a:defRPr>
            </a:lvl9pPr>
          </a:lstStyle>
          <a:p>
            <a:endParaRPr dirty="0"/>
          </a:p>
        </p:txBody>
      </p:sp>
      <p:sp>
        <p:nvSpPr>
          <p:cNvPr id="11" name="Shape 11"/>
          <p:cNvSpPr txBox="1">
            <a:spLocks noGrp="1"/>
          </p:cNvSpPr>
          <p:nvPr>
            <p:ph type="body" idx="1"/>
          </p:nvPr>
        </p:nvSpPr>
        <p:spPr>
          <a:xfrm>
            <a:off x="838200" y="1351128"/>
            <a:ext cx="10515599" cy="4303547"/>
          </a:xfrm>
          <a:prstGeom prst="rect">
            <a:avLst/>
          </a:prstGeom>
          <a:noFill/>
          <a:ln>
            <a:noFill/>
          </a:ln>
        </p:spPr>
        <p:txBody>
          <a:bodyPr spcFirstLastPara="1" wrap="square" lIns="91425" tIns="91425" rIns="91425" bIns="91425" anchor="t" anchorCtr="0"/>
          <a:lstStyle>
            <a:lvl1pPr marL="457200" marR="0" lvl="0" indent="-406400" algn="l" rtl="0">
              <a:lnSpc>
                <a:spcPct val="90000"/>
              </a:lnSpc>
              <a:spcBef>
                <a:spcPts val="1000"/>
              </a:spcBef>
              <a:spcAft>
                <a:spcPts val="0"/>
              </a:spcAft>
              <a:buClr>
                <a:srgbClr val="7F7F7F"/>
              </a:buClr>
              <a:buSzPts val="2800"/>
              <a:buFont typeface="Arial"/>
              <a:buChar char="•"/>
              <a:defRPr sz="2800" b="0" i="0" u="none" strike="noStrike" cap="none">
                <a:solidFill>
                  <a:srgbClr val="7F7F7F"/>
                </a:solidFill>
                <a:latin typeface="Calibri"/>
                <a:ea typeface="Calibri"/>
                <a:cs typeface="Calibri"/>
                <a:sym typeface="Calibri"/>
              </a:defRPr>
            </a:lvl1pPr>
            <a:lvl2pPr marL="914400" marR="0" lvl="1" indent="-381000" algn="l" rtl="0">
              <a:lnSpc>
                <a:spcPct val="90000"/>
              </a:lnSpc>
              <a:spcBef>
                <a:spcPts val="500"/>
              </a:spcBef>
              <a:spcAft>
                <a:spcPts val="0"/>
              </a:spcAft>
              <a:buClr>
                <a:srgbClr val="7F7F7F"/>
              </a:buClr>
              <a:buSzPts val="2400"/>
              <a:buFont typeface="Arial"/>
              <a:buChar char="•"/>
              <a:defRPr sz="2400" b="0" i="0" u="none" strike="noStrike" cap="none">
                <a:solidFill>
                  <a:srgbClr val="7F7F7F"/>
                </a:solidFill>
                <a:latin typeface="Calibri"/>
                <a:ea typeface="Calibri"/>
                <a:cs typeface="Calibri"/>
                <a:sym typeface="Calibri"/>
              </a:defRPr>
            </a:lvl2pPr>
            <a:lvl3pPr marL="1371600" marR="0" lvl="2" indent="-355600" algn="l" rtl="0">
              <a:lnSpc>
                <a:spcPct val="90000"/>
              </a:lnSpc>
              <a:spcBef>
                <a:spcPts val="500"/>
              </a:spcBef>
              <a:spcAft>
                <a:spcPts val="0"/>
              </a:spcAft>
              <a:buClr>
                <a:srgbClr val="7F7F7F"/>
              </a:buClr>
              <a:buSzPts val="2000"/>
              <a:buFont typeface="Arial"/>
              <a:buChar char="•"/>
              <a:defRPr sz="2000" b="0" i="0" u="none" strike="noStrike" cap="none">
                <a:solidFill>
                  <a:srgbClr val="7F7F7F"/>
                </a:solidFill>
                <a:latin typeface="Calibri"/>
                <a:ea typeface="Calibri"/>
                <a:cs typeface="Calibri"/>
                <a:sym typeface="Calibri"/>
              </a:defRPr>
            </a:lvl3pPr>
            <a:lvl4pPr marL="1828800" marR="0" lvl="3" indent="-342900" algn="l" rtl="0">
              <a:lnSpc>
                <a:spcPct val="90000"/>
              </a:lnSpc>
              <a:spcBef>
                <a:spcPts val="500"/>
              </a:spcBef>
              <a:spcAft>
                <a:spcPts val="0"/>
              </a:spcAft>
              <a:buClr>
                <a:srgbClr val="7F7F7F"/>
              </a:buClr>
              <a:buSzPts val="1800"/>
              <a:buFont typeface="Arial"/>
              <a:buChar char="•"/>
              <a:defRPr sz="1800" b="0" i="0" u="none" strike="noStrike" cap="none">
                <a:solidFill>
                  <a:srgbClr val="7F7F7F"/>
                </a:solidFill>
                <a:latin typeface="Calibri"/>
                <a:ea typeface="Calibri"/>
                <a:cs typeface="Calibri"/>
                <a:sym typeface="Calibri"/>
              </a:defRPr>
            </a:lvl4pPr>
            <a:lvl5pPr marL="2286000" marR="0" lvl="4" indent="-342900" algn="l" rtl="0">
              <a:lnSpc>
                <a:spcPct val="90000"/>
              </a:lnSpc>
              <a:spcBef>
                <a:spcPts val="500"/>
              </a:spcBef>
              <a:spcAft>
                <a:spcPts val="0"/>
              </a:spcAft>
              <a:buClr>
                <a:srgbClr val="7F7F7F"/>
              </a:buClr>
              <a:buSzPts val="1800"/>
              <a:buFont typeface="Arial"/>
              <a:buChar char="•"/>
              <a:defRPr sz="1800" b="0" i="0" u="none" strike="noStrike" cap="none">
                <a:solidFill>
                  <a:srgbClr val="7F7F7F"/>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3" name="Shape 13"/>
          <p:cNvSpPr txBox="1">
            <a:spLocks noGrp="1"/>
          </p:cNvSpPr>
          <p:nvPr>
            <p:ph type="ftr" idx="11"/>
          </p:nvPr>
        </p:nvSpPr>
        <p:spPr>
          <a:xfrm>
            <a:off x="4038600" y="6194425"/>
            <a:ext cx="4114800" cy="365125"/>
          </a:xfrm>
          <a:prstGeom prst="rect">
            <a:avLst/>
          </a:prstGeom>
          <a:noFill/>
          <a:ln>
            <a:noFill/>
          </a:ln>
        </p:spPr>
        <p:txBody>
          <a:bodyPr spcFirstLastPara="1" wrap="square" lIns="91425" tIns="91425" rIns="91425" bIns="91425" anchor="ctr" anchorCtr="0"/>
          <a:lstStyle>
            <a:lvl1pPr marL="0" marR="0" lvl="0" indent="0" algn="ctr" rtl="0">
              <a:lnSpc>
                <a:spcPct val="100000"/>
              </a:lnSpc>
              <a:spcBef>
                <a:spcPts val="0"/>
              </a:spcBef>
              <a:spcAft>
                <a:spcPts val="0"/>
              </a:spcAft>
              <a:buClr>
                <a:srgbClr val="888888"/>
              </a:buClr>
              <a:buSzPts val="1400"/>
              <a:buFont typeface="Calibri"/>
              <a:buNone/>
              <a:defRPr sz="1200" b="0" i="0" u="none" strike="noStrike" cap="none">
                <a:solidFill>
                  <a:srgbClr val="888888"/>
                </a:solidFill>
                <a:latin typeface="Calibri"/>
                <a:ea typeface="Calibri"/>
                <a:cs typeface="Calibri"/>
                <a:sym typeface="Calibri"/>
              </a:defRPr>
            </a:lvl1pPr>
            <a:lvl2pPr marL="457200" marR="0" lvl="1" indent="0" algn="l" rtl="0">
              <a:lnSpc>
                <a:spcPct val="100000"/>
              </a:lnSpc>
              <a:spcBef>
                <a:spcPts val="0"/>
              </a:spcBef>
              <a:spcAft>
                <a:spcPts val="0"/>
              </a:spcAft>
              <a:buClr>
                <a:schemeClr val="dk1"/>
              </a:buClr>
              <a:buSzPts val="1400"/>
              <a:buFont typeface="Calibri"/>
              <a:buNone/>
              <a:defRPr sz="1800" b="0" i="0" u="none" strike="noStrike" cap="none">
                <a:solidFill>
                  <a:schemeClr val="dk1"/>
                </a:solidFill>
                <a:latin typeface="Calibri"/>
                <a:ea typeface="Calibri"/>
                <a:cs typeface="Calibri"/>
                <a:sym typeface="Calibri"/>
              </a:defRPr>
            </a:lvl2pPr>
            <a:lvl3pPr marL="914400" marR="0" lvl="2" indent="0" algn="l" rtl="0">
              <a:lnSpc>
                <a:spcPct val="100000"/>
              </a:lnSpc>
              <a:spcBef>
                <a:spcPts val="0"/>
              </a:spcBef>
              <a:spcAft>
                <a:spcPts val="0"/>
              </a:spcAft>
              <a:buClr>
                <a:schemeClr val="dk1"/>
              </a:buClr>
              <a:buSzPts val="1400"/>
              <a:buFont typeface="Calibri"/>
              <a:buNone/>
              <a:defRPr sz="1800" b="0" i="0" u="none" strike="noStrike" cap="none">
                <a:solidFill>
                  <a:schemeClr val="dk1"/>
                </a:solidFill>
                <a:latin typeface="Calibri"/>
                <a:ea typeface="Calibri"/>
                <a:cs typeface="Calibri"/>
                <a:sym typeface="Calibri"/>
              </a:defRPr>
            </a:lvl3pPr>
            <a:lvl4pPr marL="1371600" marR="0" lvl="3" indent="0" algn="l" rtl="0">
              <a:lnSpc>
                <a:spcPct val="100000"/>
              </a:lnSpc>
              <a:spcBef>
                <a:spcPts val="0"/>
              </a:spcBef>
              <a:spcAft>
                <a:spcPts val="0"/>
              </a:spcAft>
              <a:buClr>
                <a:schemeClr val="dk1"/>
              </a:buClr>
              <a:buSzPts val="1400"/>
              <a:buFont typeface="Calibri"/>
              <a:buNone/>
              <a:defRPr sz="1800" b="0" i="0" u="none" strike="noStrike" cap="none">
                <a:solidFill>
                  <a:schemeClr val="dk1"/>
                </a:solidFill>
                <a:latin typeface="Calibri"/>
                <a:ea typeface="Calibri"/>
                <a:cs typeface="Calibri"/>
                <a:sym typeface="Calibri"/>
              </a:defRPr>
            </a:lvl4pPr>
            <a:lvl5pPr marL="1828800" marR="0" lvl="4" indent="0" algn="l" rtl="0">
              <a:lnSpc>
                <a:spcPct val="100000"/>
              </a:lnSpc>
              <a:spcBef>
                <a:spcPts val="0"/>
              </a:spcBef>
              <a:spcAft>
                <a:spcPts val="0"/>
              </a:spcAft>
              <a:buClr>
                <a:schemeClr val="dk1"/>
              </a:buClr>
              <a:buSzPts val="1400"/>
              <a:buFont typeface="Calibri"/>
              <a:buNone/>
              <a:defRPr sz="1800" b="0" i="0" u="none" strike="noStrike" cap="none">
                <a:solidFill>
                  <a:schemeClr val="dk1"/>
                </a:solidFill>
                <a:latin typeface="Calibri"/>
                <a:ea typeface="Calibri"/>
                <a:cs typeface="Calibri"/>
                <a:sym typeface="Calibri"/>
              </a:defRPr>
            </a:lvl5pPr>
            <a:lvl6pPr marL="2286000" marR="0" lvl="5" indent="0" algn="l" rtl="0">
              <a:lnSpc>
                <a:spcPct val="100000"/>
              </a:lnSpc>
              <a:spcBef>
                <a:spcPts val="0"/>
              </a:spcBef>
              <a:spcAft>
                <a:spcPts val="0"/>
              </a:spcAft>
              <a:buClr>
                <a:schemeClr val="dk1"/>
              </a:buClr>
              <a:buSzPts val="1400"/>
              <a:buFont typeface="Calibri"/>
              <a:buNone/>
              <a:defRPr sz="1800" b="0" i="0" u="none" strike="noStrike" cap="none">
                <a:solidFill>
                  <a:schemeClr val="dk1"/>
                </a:solidFill>
                <a:latin typeface="Calibri"/>
                <a:ea typeface="Calibri"/>
                <a:cs typeface="Calibri"/>
                <a:sym typeface="Calibri"/>
              </a:defRPr>
            </a:lvl6pPr>
            <a:lvl7pPr marL="2743200" marR="0" lvl="6" indent="0" algn="l" rtl="0">
              <a:lnSpc>
                <a:spcPct val="100000"/>
              </a:lnSpc>
              <a:spcBef>
                <a:spcPts val="0"/>
              </a:spcBef>
              <a:spcAft>
                <a:spcPts val="0"/>
              </a:spcAft>
              <a:buClr>
                <a:schemeClr val="dk1"/>
              </a:buClr>
              <a:buSzPts val="1400"/>
              <a:buFont typeface="Calibri"/>
              <a:buNone/>
              <a:defRPr sz="1800" b="0" i="0" u="none" strike="noStrike" cap="none">
                <a:solidFill>
                  <a:schemeClr val="dk1"/>
                </a:solidFill>
                <a:latin typeface="Calibri"/>
                <a:ea typeface="Calibri"/>
                <a:cs typeface="Calibri"/>
                <a:sym typeface="Calibri"/>
              </a:defRPr>
            </a:lvl7pPr>
            <a:lvl8pPr marL="3200400" marR="0" lvl="7" indent="0" algn="l" rtl="0">
              <a:lnSpc>
                <a:spcPct val="100000"/>
              </a:lnSpc>
              <a:spcBef>
                <a:spcPts val="0"/>
              </a:spcBef>
              <a:spcAft>
                <a:spcPts val="0"/>
              </a:spcAft>
              <a:buClr>
                <a:schemeClr val="dk1"/>
              </a:buClr>
              <a:buSzPts val="1400"/>
              <a:buFont typeface="Calibri"/>
              <a:buNone/>
              <a:defRPr sz="1800" b="0" i="0" u="none" strike="noStrike" cap="none">
                <a:solidFill>
                  <a:schemeClr val="dk1"/>
                </a:solidFill>
                <a:latin typeface="Calibri"/>
                <a:ea typeface="Calibri"/>
                <a:cs typeface="Calibri"/>
                <a:sym typeface="Calibri"/>
              </a:defRPr>
            </a:lvl8pPr>
            <a:lvl9pPr marL="3657600" marR="0" lvl="8" indent="0" algn="l" rtl="0">
              <a:lnSpc>
                <a:spcPct val="100000"/>
              </a:lnSpc>
              <a:spcBef>
                <a:spcPts val="0"/>
              </a:spcBef>
              <a:spcAft>
                <a:spcPts val="0"/>
              </a:spcAft>
              <a:buClr>
                <a:schemeClr val="dk1"/>
              </a:buClr>
              <a:buSzPts val="1400"/>
              <a:buFont typeface="Calibri"/>
              <a:buNone/>
              <a:defRPr sz="1800" b="0" i="0" u="none" strike="noStrike" cap="none">
                <a:solidFill>
                  <a:schemeClr val="dk1"/>
                </a:solidFill>
                <a:latin typeface="Calibri"/>
                <a:ea typeface="Calibri"/>
                <a:cs typeface="Calibri"/>
                <a:sym typeface="Calibri"/>
              </a:defRPr>
            </a:lvl9pPr>
          </a:lstStyle>
          <a:p>
            <a:endParaRPr dirty="0"/>
          </a:p>
        </p:txBody>
      </p:sp>
      <p:sp>
        <p:nvSpPr>
          <p:cNvPr id="14" name="Shape 14"/>
          <p:cNvSpPr txBox="1">
            <a:spLocks noGrp="1"/>
          </p:cNvSpPr>
          <p:nvPr>
            <p:ph type="sldNum" idx="12"/>
          </p:nvPr>
        </p:nvSpPr>
        <p:spPr>
          <a:xfrm>
            <a:off x="10220325" y="6194425"/>
            <a:ext cx="1133474"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898989"/>
              </a:buClr>
              <a:buFont typeface="Calibri"/>
              <a:buNone/>
            </a:pPr>
            <a:fld id="{00000000-1234-1234-1234-123412341234}" type="slidenum">
              <a:rPr lang="en-CA" sz="1200" b="0" i="0" u="none" strike="noStrike" cap="none">
                <a:solidFill>
                  <a:srgbClr val="898989"/>
                </a:solidFill>
                <a:latin typeface="Calibri"/>
                <a:ea typeface="Calibri"/>
                <a:cs typeface="Calibri"/>
                <a:sym typeface="Calibri"/>
              </a:rPr>
              <a:t>‹#›</a:t>
            </a:fld>
            <a:endParaRPr sz="1200" b="0" i="0" u="none" strike="noStrike" cap="none">
              <a:solidFill>
                <a:srgbClr val="898989"/>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sldLayoutIdLst>
    <p:sldLayoutId id="2147483648" r:id="rId1"/>
    <p:sldLayoutId id="2147483650" r:id="rId2"/>
    <p:sldLayoutId id="2147483651" r:id="rId3"/>
    <p:sldLayoutId id="2147483652" r:id="rId4"/>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4000" b="0" i="0" u="none" strike="noStrike" cap="none">
          <a:solidFill>
            <a:srgbClr val="000000"/>
          </a:solidFill>
          <a:latin typeface="Meiryo UI" panose="020B0604030504040204" pitchFamily="50" charset="-128"/>
          <a:ea typeface="Meiryo UI" panose="020B0604030504040204" pitchFamily="50" charset="-128"/>
          <a:cs typeface="Meiryo UI" panose="020B0604030504040204" pitchFamily="50" charset="-128"/>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Meiryo UI" panose="020B0604030504040204" pitchFamily="50" charset="-128"/>
          <a:ea typeface="Meiryo UI" panose="020B0604030504040204" pitchFamily="50" charset="-128"/>
          <a:cs typeface="Meiryo UI" panose="020B0604030504040204" pitchFamily="50" charset="-128"/>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95317" y="1727151"/>
            <a:ext cx="9144000" cy="2210227"/>
          </a:xfrm>
        </p:spPr>
        <p:txBody>
          <a:bodyPr anchor="ctr"/>
          <a:lstStyle/>
          <a:p>
            <a:pPr algn="l"/>
            <a:r>
              <a:rPr kumimoji="1" lang="en-US" altLang="ja-JP" sz="4000" b="1" dirty="0" smtClean="0">
                <a:solidFill>
                  <a:srgbClr val="00849D"/>
                </a:solidFill>
                <a:latin typeface="Meiryo UI" panose="020B0604030504040204" pitchFamily="50" charset="-128"/>
                <a:ea typeface="Meiryo UI" panose="020B0604030504040204" pitchFamily="50" charset="-128"/>
                <a:cs typeface="Meiryo UI" panose="020B0604030504040204" pitchFamily="50" charset="-128"/>
              </a:rPr>
              <a:t>OpenChain Japan WG</a:t>
            </a:r>
            <a:br>
              <a:rPr kumimoji="1" lang="en-US" altLang="ja-JP" sz="4000" b="1" dirty="0" smtClean="0">
                <a:solidFill>
                  <a:srgbClr val="00849D"/>
                </a:solidFill>
                <a:latin typeface="Meiryo UI" panose="020B0604030504040204" pitchFamily="50" charset="-128"/>
                <a:ea typeface="Meiryo UI" panose="020B0604030504040204" pitchFamily="50" charset="-128"/>
                <a:cs typeface="Meiryo UI" panose="020B0604030504040204" pitchFamily="50" charset="-128"/>
              </a:rPr>
            </a:br>
            <a:r>
              <a:rPr kumimoji="1" lang="en-US" altLang="ja-JP" sz="4000" b="1" dirty="0" smtClean="0">
                <a:solidFill>
                  <a:srgbClr val="00849D"/>
                </a:solidFill>
                <a:latin typeface="Meiryo UI" panose="020B0604030504040204" pitchFamily="50" charset="-128"/>
                <a:ea typeface="Meiryo UI" panose="020B0604030504040204" pitchFamily="50" charset="-128"/>
                <a:cs typeface="Meiryo UI" panose="020B0604030504040204" pitchFamily="50" charset="-128"/>
              </a:rPr>
              <a:t>Tooling Sub Working Group</a:t>
            </a:r>
            <a:br>
              <a:rPr kumimoji="1" lang="en-US" altLang="ja-JP" sz="4000" b="1" dirty="0" smtClean="0">
                <a:solidFill>
                  <a:srgbClr val="00849D"/>
                </a:solidFill>
                <a:latin typeface="Meiryo UI" panose="020B0604030504040204" pitchFamily="50" charset="-128"/>
                <a:ea typeface="Meiryo UI" panose="020B0604030504040204" pitchFamily="50" charset="-128"/>
                <a:cs typeface="Meiryo UI" panose="020B0604030504040204" pitchFamily="50" charset="-128"/>
              </a:rPr>
            </a:br>
            <a:r>
              <a:rPr kumimoji="1" lang="ja-JP" altLang="en-US" sz="3200" dirty="0" smtClean="0">
                <a:solidFill>
                  <a:srgbClr val="00849D"/>
                </a:solidFill>
                <a:latin typeface="Meiryo UI" panose="020B0604030504040204" pitchFamily="50" charset="-128"/>
                <a:ea typeface="Meiryo UI" panose="020B0604030504040204" pitchFamily="50" charset="-128"/>
                <a:cs typeface="Meiryo UI" panose="020B0604030504040204" pitchFamily="50" charset="-128"/>
              </a:rPr>
              <a:t>第</a:t>
            </a:r>
            <a:r>
              <a:rPr kumimoji="1" lang="en-US" altLang="ja-JP" sz="3200" dirty="0" smtClean="0">
                <a:solidFill>
                  <a:srgbClr val="00849D"/>
                </a:solidFill>
                <a:latin typeface="Meiryo UI" panose="020B0604030504040204" pitchFamily="50" charset="-128"/>
                <a:ea typeface="Meiryo UI" panose="020B0604030504040204" pitchFamily="50" charset="-128"/>
                <a:cs typeface="Meiryo UI" panose="020B0604030504040204" pitchFamily="50" charset="-128"/>
              </a:rPr>
              <a:t>3</a:t>
            </a:r>
            <a:r>
              <a:rPr kumimoji="1" lang="ja-JP" altLang="en-US" sz="3200" dirty="0" smtClean="0">
                <a:solidFill>
                  <a:srgbClr val="00849D"/>
                </a:solidFill>
                <a:latin typeface="Meiryo UI" panose="020B0604030504040204" pitchFamily="50" charset="-128"/>
                <a:ea typeface="Meiryo UI" panose="020B0604030504040204" pitchFamily="50" charset="-128"/>
                <a:cs typeface="Meiryo UI" panose="020B0604030504040204" pitchFamily="50" charset="-128"/>
              </a:rPr>
              <a:t>回ミーティング</a:t>
            </a:r>
            <a:endParaRPr kumimoji="1" lang="ja-JP" altLang="en-US" sz="3200" dirty="0">
              <a:solidFill>
                <a:srgbClr val="00849D"/>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サブタイトル 2"/>
          <p:cNvSpPr>
            <a:spLocks noGrp="1"/>
          </p:cNvSpPr>
          <p:nvPr>
            <p:ph type="subTitle" idx="1"/>
          </p:nvPr>
        </p:nvSpPr>
        <p:spPr>
          <a:xfrm>
            <a:off x="2003612" y="4408227"/>
            <a:ext cx="9144000" cy="1535372"/>
          </a:xfrm>
        </p:spPr>
        <p:txBody>
          <a:bodyPr/>
          <a:lstStyle/>
          <a:p>
            <a:pPr algn="r"/>
            <a:r>
              <a:rPr kumimoji="1" lang="en-US" altLang="ja-JP" dirty="0" smtClean="0"/>
              <a:t>Yoshitake Kobayashi</a:t>
            </a:r>
            <a:r>
              <a:rPr kumimoji="1" lang="ja-JP" altLang="en-US" dirty="0" smtClean="0"/>
              <a:t>　　</a:t>
            </a:r>
            <a:endParaRPr kumimoji="1" lang="en-US" altLang="ja-JP" dirty="0" smtClean="0"/>
          </a:p>
          <a:p>
            <a:pPr algn="r"/>
            <a:r>
              <a:rPr kumimoji="1" lang="en-US" altLang="ja-JP" dirty="0"/>
              <a:t>OpenChain Japan </a:t>
            </a:r>
            <a:r>
              <a:rPr kumimoji="1" lang="en-US" altLang="ja-JP" dirty="0" smtClean="0"/>
              <a:t>WG / Tooling SWG</a:t>
            </a:r>
            <a:endParaRPr kumimoji="1" lang="ja-JP" altLang="en-US" dirty="0"/>
          </a:p>
          <a:p>
            <a:pPr algn="r"/>
            <a:r>
              <a:rPr kumimoji="1" lang="en-US" altLang="ja-JP" dirty="0" smtClean="0"/>
              <a:t>2019/06/20</a:t>
            </a:r>
          </a:p>
        </p:txBody>
      </p:sp>
      <p:sp>
        <p:nvSpPr>
          <p:cNvPr id="5" name="テキスト ボックス 4"/>
          <p:cNvSpPr txBox="1"/>
          <p:nvPr/>
        </p:nvSpPr>
        <p:spPr>
          <a:xfrm>
            <a:off x="5965470" y="6275948"/>
            <a:ext cx="5251759" cy="276999"/>
          </a:xfrm>
          <a:prstGeom prst="rect">
            <a:avLst/>
          </a:prstGeom>
          <a:noFill/>
        </p:spPr>
        <p:txBody>
          <a:bodyPr wrap="none" rtlCol="0">
            <a:spAutoFit/>
          </a:bodyPr>
          <a:lstStyle/>
          <a:p>
            <a:r>
              <a:rPr kumimoji="1" lang="en-US" altLang="ja-JP" sz="1200" dirty="0" smtClean="0">
                <a:solidFill>
                  <a:schemeClr val="bg1">
                    <a:lumMod val="65000"/>
                  </a:schemeClr>
                </a:solidFill>
              </a:rPr>
              <a:t>Copyright by Toshiba Corporation and OpenChain project /  CC BY-SA 4.0</a:t>
            </a:r>
            <a:endParaRPr kumimoji="1" lang="ja-JP" altLang="en-US" sz="1200" dirty="0">
              <a:solidFill>
                <a:schemeClr val="bg1">
                  <a:lumMod val="65000"/>
                </a:schemeClr>
              </a:solidFill>
            </a:endParaRPr>
          </a:p>
        </p:txBody>
      </p:sp>
    </p:spTree>
    <p:extLst>
      <p:ext uri="{BB962C8B-B14F-4D97-AF65-F5344CB8AC3E}">
        <p14:creationId xmlns:p14="http://schemas.microsoft.com/office/powerpoint/2010/main" val="21320768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CA" altLang="ja-JP" b="0" dirty="0">
                <a:solidFill>
                  <a:srgbClr val="168FDF"/>
                </a:solidFill>
                <a:latin typeface="Calibri"/>
                <a:ea typeface="Calibri"/>
                <a:cs typeface="Calibri"/>
              </a:rPr>
              <a:t>Antitrust Policy Notice</a:t>
            </a:r>
            <a:endParaRPr kumimoji="1" lang="ja-JP" altLang="en-US" dirty="0"/>
          </a:p>
        </p:txBody>
      </p:sp>
      <p:sp>
        <p:nvSpPr>
          <p:cNvPr id="3" name="テキスト プレースホルダー 2"/>
          <p:cNvSpPr>
            <a:spLocks noGrp="1"/>
          </p:cNvSpPr>
          <p:nvPr>
            <p:ph type="body" idx="1"/>
          </p:nvPr>
        </p:nvSpPr>
        <p:spPr/>
        <p:txBody>
          <a:bodyPr>
            <a:normAutofit lnSpcReduction="10000"/>
          </a:bodyPr>
          <a:lstStyle/>
          <a:p>
            <a:pPr marL="228600" lvl="0" indent="-50800">
              <a:spcBef>
                <a:spcPts val="0"/>
              </a:spcBef>
              <a:buSzPts val="2200"/>
            </a:pPr>
            <a:r>
              <a:rPr lang="en-US" altLang="ja-JP" sz="2200" dirty="0">
                <a:solidFill>
                  <a:srgbClr val="000000"/>
                </a:solidFill>
                <a:latin typeface="Segoe UI Light" panose="020B0502040204020203" pitchFamily="34" charset="0"/>
              </a:rPr>
              <a:t>Linux Foundation meetings involve participation by industry competitors, and it is the intention of the Linux Foundation to conduct all of its activities in accordance with applicable antitrust and competition laws. It is therefore extremely important that attendees adhere to meeting agendas, and be aware of, and not participate in, any activities that are prohibited under applicable US state, federal or foreign antitrust and competition laws.</a:t>
            </a:r>
          </a:p>
          <a:p>
            <a:pPr marL="228600" lvl="0" indent="-50800">
              <a:buNone/>
            </a:pPr>
            <a:endParaRPr lang="en-US" altLang="ja-JP" sz="2200" dirty="0">
              <a:solidFill>
                <a:srgbClr val="000000"/>
              </a:solidFill>
              <a:latin typeface="Segoe UI Light" panose="020B0502040204020203" pitchFamily="34" charset="0"/>
              <a:ea typeface="Calibri"/>
              <a:cs typeface="Calibri"/>
            </a:endParaRPr>
          </a:p>
          <a:p>
            <a:pPr marL="228600" lvl="0" indent="-50800">
              <a:buSzPts val="2200"/>
            </a:pPr>
            <a:r>
              <a:rPr lang="en-US" altLang="ja-JP" sz="2200" dirty="0">
                <a:solidFill>
                  <a:srgbClr val="000000"/>
                </a:solidFill>
                <a:latin typeface="Segoe UI Light" panose="020B0502040204020203" pitchFamily="34" charset="0"/>
                <a:ea typeface="Calibri"/>
                <a:cs typeface="Calibri"/>
              </a:rPr>
              <a:t>Examples of types of actions that are prohibited at Linux Foundation meetings and in connection with Linux Foundation activities are described in the Linux Foundation Antitrust Policy available at http://www.linuxfoundation.org/antitrust-policy. If you have questions about these matters, please contact your company counsel, or if you are a member of the Linux Foundation, feel free to contact Andrew </a:t>
            </a:r>
            <a:r>
              <a:rPr lang="en-US" altLang="ja-JP" sz="2200" dirty="0" err="1">
                <a:solidFill>
                  <a:srgbClr val="000000"/>
                </a:solidFill>
                <a:latin typeface="Segoe UI Light" panose="020B0502040204020203" pitchFamily="34" charset="0"/>
                <a:ea typeface="Calibri"/>
                <a:cs typeface="Calibri"/>
              </a:rPr>
              <a:t>Updegrove</a:t>
            </a:r>
            <a:r>
              <a:rPr lang="en-US" altLang="ja-JP" sz="2200" dirty="0">
                <a:solidFill>
                  <a:srgbClr val="000000"/>
                </a:solidFill>
                <a:latin typeface="Segoe UI Light" panose="020B0502040204020203" pitchFamily="34" charset="0"/>
                <a:ea typeface="Calibri"/>
                <a:cs typeface="Calibri"/>
              </a:rPr>
              <a:t> of the firm of </a:t>
            </a:r>
            <a:r>
              <a:rPr lang="en-US" altLang="ja-JP" sz="2200" dirty="0" err="1">
                <a:solidFill>
                  <a:srgbClr val="000000"/>
                </a:solidFill>
                <a:latin typeface="Segoe UI Light" panose="020B0502040204020203" pitchFamily="34" charset="0"/>
                <a:ea typeface="Calibri"/>
                <a:cs typeface="Calibri"/>
              </a:rPr>
              <a:t>Gesmer</a:t>
            </a:r>
            <a:r>
              <a:rPr lang="en-US" altLang="ja-JP" sz="2200" dirty="0">
                <a:solidFill>
                  <a:srgbClr val="000000"/>
                </a:solidFill>
                <a:latin typeface="Segoe UI Light" panose="020B0502040204020203" pitchFamily="34" charset="0"/>
                <a:ea typeface="Calibri"/>
                <a:cs typeface="Calibri"/>
              </a:rPr>
              <a:t> </a:t>
            </a:r>
            <a:r>
              <a:rPr lang="en-US" altLang="ja-JP" sz="2200" dirty="0" err="1">
                <a:solidFill>
                  <a:srgbClr val="000000"/>
                </a:solidFill>
                <a:latin typeface="Segoe UI Light" panose="020B0502040204020203" pitchFamily="34" charset="0"/>
                <a:ea typeface="Calibri"/>
                <a:cs typeface="Calibri"/>
              </a:rPr>
              <a:t>Updegrove</a:t>
            </a:r>
            <a:r>
              <a:rPr lang="en-US" altLang="ja-JP" sz="2200" dirty="0">
                <a:solidFill>
                  <a:srgbClr val="000000"/>
                </a:solidFill>
                <a:latin typeface="Segoe UI Light" panose="020B0502040204020203" pitchFamily="34" charset="0"/>
              </a:rPr>
              <a:t> LLP, which provides legal counsel to the Linux Foundation.</a:t>
            </a:r>
          </a:p>
          <a:p>
            <a:endParaRPr kumimoji="1" lang="ja-JP" altLang="en-US" dirty="0"/>
          </a:p>
        </p:txBody>
      </p:sp>
      <p:sp>
        <p:nvSpPr>
          <p:cNvPr id="4" name="スライド番号プレースホルダー 3"/>
          <p:cNvSpPr>
            <a:spLocks noGrp="1"/>
          </p:cNvSpPr>
          <p:nvPr>
            <p:ph type="sldNum" idx="12"/>
          </p:nvPr>
        </p:nvSpPr>
        <p:spPr/>
        <p:txBody>
          <a:bodyPr/>
          <a:lstStyle/>
          <a:p>
            <a:pPr marL="0" marR="0" lvl="0" indent="0" algn="r" rtl="0">
              <a:lnSpc>
                <a:spcPct val="100000"/>
              </a:lnSpc>
              <a:spcBef>
                <a:spcPts val="0"/>
              </a:spcBef>
              <a:spcAft>
                <a:spcPts val="0"/>
              </a:spcAft>
              <a:buClr>
                <a:srgbClr val="898989"/>
              </a:buClr>
              <a:buFont typeface="Calibri"/>
              <a:buNone/>
            </a:pPr>
            <a:fld id="{00000000-1234-1234-1234-123412341234}" type="slidenum">
              <a:rPr lang="en-CA" sz="1200" b="0" i="0" u="none" strike="noStrike" cap="none" smtClean="0">
                <a:solidFill>
                  <a:srgbClr val="898989"/>
                </a:solidFill>
                <a:latin typeface="Calibri"/>
                <a:ea typeface="Calibri"/>
                <a:cs typeface="Calibri"/>
                <a:sym typeface="Calibri"/>
              </a:rPr>
              <a:t>2</a:t>
            </a:fld>
            <a:endParaRPr lang="en-CA" sz="1200" b="0" i="0" u="none" strike="noStrike" cap="none">
              <a:solidFill>
                <a:srgbClr val="898989"/>
              </a:solidFill>
              <a:latin typeface="Calibri"/>
              <a:ea typeface="Calibri"/>
              <a:cs typeface="Calibri"/>
              <a:sym typeface="Calibri"/>
            </a:endParaRPr>
          </a:p>
        </p:txBody>
      </p:sp>
    </p:spTree>
    <p:extLst>
      <p:ext uri="{BB962C8B-B14F-4D97-AF65-F5344CB8AC3E}">
        <p14:creationId xmlns:p14="http://schemas.microsoft.com/office/powerpoint/2010/main" val="400593647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今回の</a:t>
            </a:r>
            <a:r>
              <a:rPr kumimoji="1" lang="ja-JP" altLang="en-US" dirty="0"/>
              <a:t>アジェンダ</a:t>
            </a:r>
          </a:p>
        </p:txBody>
      </p:sp>
      <p:sp>
        <p:nvSpPr>
          <p:cNvPr id="3" name="テキスト プレースホルダー 2"/>
          <p:cNvSpPr>
            <a:spLocks noGrp="1"/>
          </p:cNvSpPr>
          <p:nvPr>
            <p:ph type="body" idx="1"/>
          </p:nvPr>
        </p:nvSpPr>
        <p:spPr/>
        <p:txBody>
          <a:bodyPr>
            <a:normAutofit fontScale="77500" lnSpcReduction="20000"/>
          </a:bodyPr>
          <a:lstStyle/>
          <a:p>
            <a:r>
              <a:rPr kumimoji="1" lang="ja-JP" altLang="en-US" dirty="0" smtClean="0"/>
              <a:t>自己紹介（はじめての人がいると思いますので）</a:t>
            </a:r>
            <a:endParaRPr kumimoji="1" lang="en-US" altLang="ja-JP" dirty="0" smtClean="0"/>
          </a:p>
          <a:p>
            <a:pPr lvl="1"/>
            <a:r>
              <a:rPr kumimoji="1" lang="ja-JP" altLang="en-US" dirty="0" smtClean="0"/>
              <a:t>１人３０秒</a:t>
            </a:r>
            <a:endParaRPr kumimoji="1" lang="en-US" altLang="ja-JP" dirty="0" smtClean="0"/>
          </a:p>
          <a:p>
            <a:pPr lvl="1"/>
            <a:r>
              <a:rPr kumimoji="1" lang="ja-JP" altLang="en-US" dirty="0" smtClean="0"/>
              <a:t>出席社（会社名の公開可能ですか？） → 社名は</a:t>
            </a:r>
            <a:r>
              <a:rPr kumimoji="1" lang="en-US" altLang="ja-JP" dirty="0" smtClean="0"/>
              <a:t>OK</a:t>
            </a:r>
          </a:p>
          <a:p>
            <a:pPr lvl="1"/>
            <a:endParaRPr kumimoji="1" lang="en-US" altLang="ja-JP" dirty="0" smtClean="0"/>
          </a:p>
          <a:p>
            <a:r>
              <a:rPr kumimoji="1" lang="en-US" altLang="ja-JP" sz="2400" dirty="0" err="1"/>
              <a:t>ClearlyDefined</a:t>
            </a:r>
            <a:r>
              <a:rPr kumimoji="1" lang="en-US" altLang="ja-JP" sz="2400" dirty="0"/>
              <a:t> (SONY </a:t>
            </a:r>
            <a:r>
              <a:rPr kumimoji="1" lang="ja-JP" altLang="en-US" sz="2400" dirty="0"/>
              <a:t>福地さん</a:t>
            </a:r>
            <a:r>
              <a:rPr kumimoji="1" lang="en-US" altLang="ja-JP" sz="2400" dirty="0"/>
              <a:t>)</a:t>
            </a:r>
          </a:p>
          <a:p>
            <a:r>
              <a:rPr kumimoji="1" lang="en-US" altLang="ja-JP" sz="2400" dirty="0" err="1" smtClean="0"/>
              <a:t>FOSSology</a:t>
            </a:r>
            <a:r>
              <a:rPr kumimoji="1" lang="en-US" altLang="ja-JP" sz="2400" dirty="0" smtClean="0"/>
              <a:t> </a:t>
            </a:r>
            <a:r>
              <a:rPr kumimoji="1" lang="en-US" altLang="ja-JP" sz="2400" dirty="0"/>
              <a:t>REST API </a:t>
            </a:r>
            <a:r>
              <a:rPr kumimoji="1" lang="ja-JP" altLang="en-US" sz="2400" dirty="0"/>
              <a:t>の紹介 </a:t>
            </a:r>
            <a:r>
              <a:rPr kumimoji="1" lang="en-US" altLang="ja-JP" sz="2400" dirty="0"/>
              <a:t>(NEC</a:t>
            </a:r>
            <a:r>
              <a:rPr kumimoji="1" lang="ja-JP" altLang="en-US" sz="2400" dirty="0"/>
              <a:t>ソリューションイノベータ 島さん</a:t>
            </a:r>
            <a:r>
              <a:rPr kumimoji="1" lang="en-US" altLang="ja-JP" sz="2400" dirty="0"/>
              <a:t>)</a:t>
            </a:r>
          </a:p>
          <a:p>
            <a:r>
              <a:rPr kumimoji="1" lang="en-US" altLang="ja-JP" sz="2400" dirty="0" smtClean="0"/>
              <a:t>OpenChain</a:t>
            </a:r>
            <a:r>
              <a:rPr kumimoji="1" lang="ja-JP" altLang="en-US" sz="2400" dirty="0"/>
              <a:t>仕様を考慮した</a:t>
            </a:r>
            <a:r>
              <a:rPr kumimoji="1" lang="en-US" altLang="ja-JP" sz="2400" dirty="0"/>
              <a:t>SW360</a:t>
            </a:r>
            <a:r>
              <a:rPr kumimoji="1" lang="ja-JP" altLang="en-US" sz="2400" dirty="0"/>
              <a:t>の運用について </a:t>
            </a:r>
            <a:r>
              <a:rPr kumimoji="1" lang="en-US" altLang="ja-JP" sz="2400" dirty="0"/>
              <a:t>(</a:t>
            </a:r>
            <a:r>
              <a:rPr kumimoji="1" lang="ja-JP" altLang="en-US" sz="2400" dirty="0"/>
              <a:t>東芝 浜さん</a:t>
            </a:r>
            <a:r>
              <a:rPr kumimoji="1" lang="en-US" altLang="ja-JP" sz="2400" dirty="0"/>
              <a:t>)</a:t>
            </a:r>
          </a:p>
          <a:p>
            <a:r>
              <a:rPr kumimoji="1" lang="ja-JP" altLang="en-US" sz="2400" dirty="0" smtClean="0"/>
              <a:t>最近</a:t>
            </a:r>
            <a:r>
              <a:rPr kumimoji="1" lang="ja-JP" altLang="en-US" sz="2400" dirty="0"/>
              <a:t>の</a:t>
            </a:r>
            <a:r>
              <a:rPr kumimoji="1" lang="en-US" altLang="ja-JP" sz="2400" dirty="0" smtClean="0"/>
              <a:t>OpenChain</a:t>
            </a:r>
            <a:r>
              <a:rPr kumimoji="1" lang="ja-JP" altLang="en-US" sz="2400" dirty="0" smtClean="0"/>
              <a:t>本体の</a:t>
            </a:r>
            <a:r>
              <a:rPr kumimoji="1" lang="ja-JP" altLang="en-US" sz="2400" dirty="0"/>
              <a:t>ツール関係活動状況</a:t>
            </a:r>
            <a:r>
              <a:rPr kumimoji="1" lang="ja-JP" altLang="en-US" sz="2400" dirty="0" smtClean="0"/>
              <a:t>ご紹介</a:t>
            </a:r>
            <a:endParaRPr kumimoji="1" lang="en-US" altLang="ja-JP" sz="2400" dirty="0" smtClean="0"/>
          </a:p>
          <a:p>
            <a:r>
              <a:rPr kumimoji="1" lang="ja-JP" altLang="en-US" sz="2400" dirty="0" smtClean="0"/>
              <a:t>７月</a:t>
            </a:r>
            <a:r>
              <a:rPr kumimoji="1" lang="en-US" altLang="ja-JP" sz="2400" dirty="0" smtClean="0"/>
              <a:t>OpenChain</a:t>
            </a:r>
            <a:r>
              <a:rPr kumimoji="1" lang="ja-JP" altLang="en-US" sz="2400" dirty="0" smtClean="0"/>
              <a:t>全体会議について（発表社募集）</a:t>
            </a:r>
            <a:endParaRPr kumimoji="1" lang="en-US" altLang="ja-JP" sz="2400" dirty="0" smtClean="0"/>
          </a:p>
          <a:p>
            <a:pPr lvl="1"/>
            <a:endParaRPr kumimoji="1" lang="en-US" altLang="ja-JP" dirty="0"/>
          </a:p>
          <a:p>
            <a:r>
              <a:rPr kumimoji="1" lang="ja-JP" altLang="en-US" sz="2400" dirty="0" smtClean="0"/>
              <a:t>次回の日程決めましょう</a:t>
            </a:r>
            <a:endParaRPr kumimoji="1" lang="en-US" altLang="ja-JP" sz="2400" dirty="0" smtClean="0"/>
          </a:p>
          <a:p>
            <a:pPr lvl="1"/>
            <a:r>
              <a:rPr kumimoji="1" lang="en-US" altLang="ja-JP" sz="2000" dirty="0" smtClean="0"/>
              <a:t>OSSJ</a:t>
            </a:r>
            <a:r>
              <a:rPr kumimoji="1" lang="ja-JP" altLang="en-US" sz="2000" dirty="0" smtClean="0"/>
              <a:t>のあと</a:t>
            </a:r>
            <a:r>
              <a:rPr kumimoji="1" lang="en-US" altLang="ja-JP" sz="2000" dirty="0" smtClean="0"/>
              <a:t>8</a:t>
            </a:r>
            <a:r>
              <a:rPr kumimoji="1" lang="ja-JP" altLang="en-US" sz="2000" dirty="0" smtClean="0"/>
              <a:t>月くらい → </a:t>
            </a:r>
            <a:r>
              <a:rPr kumimoji="1" lang="en-US" altLang="ja-JP" sz="2000" b="1" u="sng" dirty="0" smtClean="0"/>
              <a:t>8</a:t>
            </a:r>
            <a:r>
              <a:rPr kumimoji="1" lang="ja-JP" altLang="en-US" sz="2000" b="1" u="sng" dirty="0" smtClean="0"/>
              <a:t>月</a:t>
            </a:r>
            <a:r>
              <a:rPr kumimoji="1" lang="en-US" altLang="ja-JP" sz="2000" b="1" u="sng" dirty="0" smtClean="0"/>
              <a:t>29</a:t>
            </a:r>
            <a:r>
              <a:rPr kumimoji="1" lang="ja-JP" altLang="en-US" sz="2000" b="1" u="sng" dirty="0" smtClean="0"/>
              <a:t>日または</a:t>
            </a:r>
            <a:r>
              <a:rPr kumimoji="1" lang="en-US" altLang="ja-JP" sz="2000" b="1" u="sng" dirty="0" smtClean="0"/>
              <a:t>8</a:t>
            </a:r>
            <a:r>
              <a:rPr kumimoji="1" lang="ja-JP" altLang="en-US" sz="2000" b="1" u="sng" dirty="0" smtClean="0"/>
              <a:t>月</a:t>
            </a:r>
            <a:r>
              <a:rPr kumimoji="1" lang="en-US" altLang="ja-JP" sz="2000" b="1" u="sng" dirty="0" smtClean="0"/>
              <a:t>30</a:t>
            </a:r>
            <a:r>
              <a:rPr kumimoji="1" lang="ja-JP" altLang="en-US" sz="2000" b="1" u="sng" dirty="0" smtClean="0"/>
              <a:t>日で調整することに決定</a:t>
            </a:r>
            <a:endParaRPr kumimoji="1" lang="en-US" altLang="ja-JP" sz="2000" b="1" u="sng" dirty="0" smtClean="0"/>
          </a:p>
          <a:p>
            <a:pPr lvl="1"/>
            <a:r>
              <a:rPr kumimoji="1" lang="en-US" altLang="ja-JP" sz="2100" dirty="0"/>
              <a:t>OSS </a:t>
            </a:r>
            <a:r>
              <a:rPr kumimoji="1" lang="en-US" altLang="ja-JP" sz="2100" dirty="0" smtClean="0"/>
              <a:t>NA/ELC-NA</a:t>
            </a:r>
            <a:r>
              <a:rPr kumimoji="1" lang="ja-JP" altLang="en-US" sz="2100" dirty="0" smtClean="0"/>
              <a:t>の後で、おそらく</a:t>
            </a:r>
            <a:r>
              <a:rPr kumimoji="1" lang="en-US" altLang="ja-JP" sz="2100" dirty="0" smtClean="0"/>
              <a:t>OpenChain</a:t>
            </a:r>
            <a:r>
              <a:rPr kumimoji="1" lang="ja-JP" altLang="en-US" sz="2100" dirty="0" smtClean="0"/>
              <a:t>ミーティングの後にもなるので、そのあたりの情報も共有</a:t>
            </a:r>
            <a:endParaRPr kumimoji="1" lang="en-US" altLang="ja-JP" dirty="0"/>
          </a:p>
          <a:p>
            <a:endParaRPr kumimoji="1" lang="en-US" altLang="ja-JP" dirty="0"/>
          </a:p>
        </p:txBody>
      </p:sp>
      <p:sp>
        <p:nvSpPr>
          <p:cNvPr id="4" name="スライド番号プレースホルダー 3"/>
          <p:cNvSpPr>
            <a:spLocks noGrp="1"/>
          </p:cNvSpPr>
          <p:nvPr>
            <p:ph type="sldNum" idx="12"/>
          </p:nvPr>
        </p:nvSpPr>
        <p:spPr/>
        <p:txBody>
          <a:bodyPr/>
          <a:lstStyle/>
          <a:p>
            <a:pPr marL="0" marR="0" lvl="0" indent="0" algn="r" rtl="0">
              <a:lnSpc>
                <a:spcPct val="100000"/>
              </a:lnSpc>
              <a:spcBef>
                <a:spcPts val="0"/>
              </a:spcBef>
              <a:spcAft>
                <a:spcPts val="0"/>
              </a:spcAft>
              <a:buClr>
                <a:srgbClr val="898989"/>
              </a:buClr>
              <a:buFont typeface="Calibri"/>
              <a:buNone/>
            </a:pPr>
            <a:fld id="{00000000-1234-1234-1234-123412341234}" type="slidenum">
              <a:rPr lang="en-CA" sz="1200" b="0" i="0" u="none" strike="noStrike" cap="none" smtClean="0">
                <a:solidFill>
                  <a:srgbClr val="898989"/>
                </a:solidFill>
                <a:latin typeface="Calibri"/>
                <a:ea typeface="Calibri"/>
                <a:cs typeface="Calibri"/>
                <a:sym typeface="Calibri"/>
              </a:rPr>
              <a:t>3</a:t>
            </a:fld>
            <a:endParaRPr lang="en-CA" sz="1200" b="0" i="0" u="none" strike="noStrike" cap="none">
              <a:solidFill>
                <a:srgbClr val="898989"/>
              </a:solidFill>
              <a:latin typeface="Calibri"/>
              <a:ea typeface="Calibri"/>
              <a:cs typeface="Calibri"/>
              <a:sym typeface="Calibri"/>
            </a:endParaRPr>
          </a:p>
        </p:txBody>
      </p:sp>
    </p:spTree>
    <p:extLst>
      <p:ext uri="{BB962C8B-B14F-4D97-AF65-F5344CB8AC3E}">
        <p14:creationId xmlns:p14="http://schemas.microsoft.com/office/powerpoint/2010/main" val="25422081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2019</a:t>
            </a:r>
            <a:r>
              <a:rPr kumimoji="1" lang="ja-JP" altLang="en-US" dirty="0" smtClean="0"/>
              <a:t>年</a:t>
            </a:r>
            <a:r>
              <a:rPr kumimoji="1" lang="en-US" altLang="ja-JP" dirty="0" smtClean="0"/>
              <a:t>6</a:t>
            </a:r>
            <a:r>
              <a:rPr kumimoji="1" lang="ja-JP" altLang="en-US" dirty="0" smtClean="0"/>
              <a:t>月</a:t>
            </a:r>
            <a:r>
              <a:rPr kumimoji="1" lang="en-US" altLang="ja-JP" dirty="0" smtClean="0"/>
              <a:t>20</a:t>
            </a:r>
            <a:r>
              <a:rPr kumimoji="1" lang="ja-JP" altLang="en-US" dirty="0" smtClean="0"/>
              <a:t>日　参加企業</a:t>
            </a:r>
            <a:endParaRPr kumimoji="1" lang="ja-JP" altLang="en-US" dirty="0"/>
          </a:p>
        </p:txBody>
      </p:sp>
      <p:sp>
        <p:nvSpPr>
          <p:cNvPr id="3" name="テキスト プレースホルダー 2"/>
          <p:cNvSpPr>
            <a:spLocks noGrp="1"/>
          </p:cNvSpPr>
          <p:nvPr>
            <p:ph type="body" idx="1"/>
          </p:nvPr>
        </p:nvSpPr>
        <p:spPr/>
        <p:txBody>
          <a:bodyPr/>
          <a:lstStyle/>
          <a:p>
            <a:r>
              <a:rPr kumimoji="1" lang="ja-JP" altLang="en-US" sz="1400" dirty="0" smtClean="0"/>
              <a:t>東芝</a:t>
            </a:r>
            <a:endParaRPr kumimoji="1" lang="ja-JP" altLang="en-US" sz="1400" dirty="0"/>
          </a:p>
          <a:p>
            <a:r>
              <a:rPr kumimoji="1" lang="ja-JP" altLang="en-US" sz="1400" dirty="0" smtClean="0"/>
              <a:t>東芝デジタルソリューションズ株式会社</a:t>
            </a:r>
            <a:endParaRPr kumimoji="1" lang="en-US" altLang="ja-JP" sz="1400" dirty="0"/>
          </a:p>
          <a:p>
            <a:r>
              <a:rPr kumimoji="1" lang="ja-JP" altLang="en-US" sz="1400" dirty="0"/>
              <a:t>サイオステクノロジー株式会社</a:t>
            </a:r>
          </a:p>
          <a:p>
            <a:r>
              <a:rPr kumimoji="1" lang="en-US" altLang="ja-JP" sz="1400" dirty="0"/>
              <a:t>NEC</a:t>
            </a:r>
            <a:r>
              <a:rPr kumimoji="1" lang="ja-JP" altLang="en-US" sz="1400" dirty="0"/>
              <a:t>ソリューションイノベータ株式会社</a:t>
            </a:r>
          </a:p>
          <a:p>
            <a:r>
              <a:rPr kumimoji="1" lang="ja-JP" altLang="en-US" sz="1400" dirty="0" smtClean="0"/>
              <a:t>株式</a:t>
            </a:r>
            <a:r>
              <a:rPr kumimoji="1" lang="ja-JP" altLang="en-US" sz="1400" dirty="0"/>
              <a:t>会社ディー・エヌ・エー</a:t>
            </a:r>
          </a:p>
          <a:p>
            <a:r>
              <a:rPr kumimoji="1" lang="ja-JP" altLang="en-US" sz="1400" dirty="0"/>
              <a:t>株式会社ベリサーブ </a:t>
            </a:r>
          </a:p>
          <a:p>
            <a:r>
              <a:rPr kumimoji="1" lang="ja-JP" altLang="en-US" sz="1400" dirty="0"/>
              <a:t>株式会社豊田自動織機</a:t>
            </a:r>
          </a:p>
          <a:p>
            <a:r>
              <a:rPr kumimoji="1" lang="ja-JP" altLang="en-US" sz="1400" dirty="0"/>
              <a:t>株式会社日立ソリューションズ</a:t>
            </a:r>
          </a:p>
          <a:p>
            <a:r>
              <a:rPr kumimoji="1" lang="ja-JP" altLang="en-US" sz="1400" dirty="0"/>
              <a:t>ソニー株式会社</a:t>
            </a:r>
          </a:p>
          <a:p>
            <a:r>
              <a:rPr kumimoji="1" lang="ja-JP" altLang="en-US" sz="1400" dirty="0"/>
              <a:t>株式会社日立製作所</a:t>
            </a:r>
          </a:p>
          <a:p>
            <a:r>
              <a:rPr kumimoji="1" lang="ja-JP" altLang="en-US" sz="1400" dirty="0"/>
              <a:t>パナソニック株式会社</a:t>
            </a:r>
          </a:p>
          <a:p>
            <a:endParaRPr kumimoji="1" lang="ja-JP" altLang="en-US" dirty="0"/>
          </a:p>
          <a:p>
            <a:endParaRPr kumimoji="1" lang="ja-JP" altLang="en-US" dirty="0"/>
          </a:p>
          <a:p>
            <a:endParaRPr kumimoji="1" lang="ja-JP" altLang="en-US" dirty="0"/>
          </a:p>
          <a:p>
            <a:endParaRPr kumimoji="1" lang="ja-JP" altLang="en-US" dirty="0"/>
          </a:p>
          <a:p>
            <a:endParaRPr kumimoji="1" lang="ja-JP" altLang="en-US" dirty="0"/>
          </a:p>
          <a:p>
            <a:endParaRPr kumimoji="1" lang="ja-JP" altLang="en-US" dirty="0"/>
          </a:p>
          <a:p>
            <a:endParaRPr kumimoji="1" lang="ja-JP" altLang="en-US" dirty="0"/>
          </a:p>
          <a:p>
            <a:endParaRPr kumimoji="1" lang="ja-JP" altLang="en-US" dirty="0"/>
          </a:p>
          <a:p>
            <a:endParaRPr kumimoji="1" lang="ja-JP" altLang="en-US" dirty="0"/>
          </a:p>
          <a:p>
            <a:endParaRPr kumimoji="1" lang="ja-JP" altLang="en-US" dirty="0"/>
          </a:p>
          <a:p>
            <a:endParaRPr kumimoji="1" lang="ja-JP" altLang="en-US" dirty="0"/>
          </a:p>
          <a:p>
            <a:endParaRPr kumimoji="1" lang="ja-JP" altLang="en-US" dirty="0"/>
          </a:p>
        </p:txBody>
      </p:sp>
      <p:sp>
        <p:nvSpPr>
          <p:cNvPr id="4" name="スライド番号プレースホルダー 3"/>
          <p:cNvSpPr>
            <a:spLocks noGrp="1"/>
          </p:cNvSpPr>
          <p:nvPr>
            <p:ph type="sldNum" idx="12"/>
          </p:nvPr>
        </p:nvSpPr>
        <p:spPr/>
        <p:txBody>
          <a:bodyPr/>
          <a:lstStyle/>
          <a:p>
            <a:pPr marL="0" marR="0" lvl="0" indent="0" algn="r" rtl="0">
              <a:lnSpc>
                <a:spcPct val="100000"/>
              </a:lnSpc>
              <a:spcBef>
                <a:spcPts val="0"/>
              </a:spcBef>
              <a:spcAft>
                <a:spcPts val="0"/>
              </a:spcAft>
              <a:buClr>
                <a:srgbClr val="898989"/>
              </a:buClr>
              <a:buFont typeface="Calibri"/>
              <a:buNone/>
            </a:pPr>
            <a:fld id="{00000000-1234-1234-1234-123412341234}" type="slidenum">
              <a:rPr lang="en-CA" sz="1200" b="0" i="0" u="none" strike="noStrike" cap="none" smtClean="0">
                <a:solidFill>
                  <a:srgbClr val="898989"/>
                </a:solidFill>
                <a:latin typeface="Calibri"/>
                <a:ea typeface="Calibri"/>
                <a:cs typeface="Calibri"/>
                <a:sym typeface="Calibri"/>
              </a:rPr>
              <a:t>4</a:t>
            </a:fld>
            <a:endParaRPr lang="en-CA" sz="1200" b="0" i="0" u="none" strike="noStrike" cap="none">
              <a:solidFill>
                <a:srgbClr val="898989"/>
              </a:solidFill>
              <a:latin typeface="Calibri"/>
              <a:ea typeface="Calibri"/>
              <a:cs typeface="Calibri"/>
              <a:sym typeface="Calibri"/>
            </a:endParaRPr>
          </a:p>
        </p:txBody>
      </p:sp>
    </p:spTree>
    <p:extLst>
      <p:ext uri="{BB962C8B-B14F-4D97-AF65-F5344CB8AC3E}">
        <p14:creationId xmlns:p14="http://schemas.microsoft.com/office/powerpoint/2010/main" val="1776647403"/>
      </p:ext>
    </p:extLst>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10933</TotalTime>
  <Words>355</Words>
  <Application>Microsoft Office PowerPoint</Application>
  <PresentationFormat>ワイド画面</PresentationFormat>
  <Paragraphs>48</Paragraphs>
  <Slides>4</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4</vt:i4>
      </vt:variant>
    </vt:vector>
  </HeadingPairs>
  <TitlesOfParts>
    <vt:vector size="9" baseType="lpstr">
      <vt:lpstr>Meiryo UI</vt:lpstr>
      <vt:lpstr>Arial</vt:lpstr>
      <vt:lpstr>Calibri</vt:lpstr>
      <vt:lpstr>Segoe UI Light</vt:lpstr>
      <vt:lpstr>Office Theme</vt:lpstr>
      <vt:lpstr>OpenChain Japan WG Tooling Sub Working Group 第3回ミーティング</vt:lpstr>
      <vt:lpstr>Antitrust Policy Notice</vt:lpstr>
      <vt:lpstr>今回のアジェンダ</vt:lpstr>
      <vt:lpstr>2019年6月20日　参加企業</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f8309610</dc:creator>
  <cp:lastModifiedBy>hama kouki(浜 功樹 ○ＩｏＴＴ□ＳＷ開)</cp:lastModifiedBy>
  <cp:revision>206</cp:revision>
  <dcterms:modified xsi:type="dcterms:W3CDTF">2019-07-04T01:13:59Z</dcterms:modified>
</cp:coreProperties>
</file>