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C2"/>
    <a:srgbClr val="00849D"/>
    <a:srgbClr val="E65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60DA93-0A0F-46E6-8FCC-0C673EEDA8E9}" type="datetimeFigureOut">
              <a:rPr lang="en-CA" altLang="en-US"/>
              <a:pPr/>
              <a:t>04/11/2015</a:t>
            </a:fld>
            <a:endParaRPr lang="en-CA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86A5FA-31C3-4EF3-86CD-03A960FB0EA8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06845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D679C0-DE6A-42CD-8226-05A6E8640A2B}" type="datetimeFigureOut">
              <a:rPr lang="en-US" altLang="en-US"/>
              <a:pPr/>
              <a:t>11/4/2015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7B5A4C-A599-4B40-9107-FA725509BB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79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888" y="1031875"/>
            <a:ext cx="4110037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737350"/>
            <a:ext cx="4029075" cy="120650"/>
          </a:xfrm>
          <a:prstGeom prst="rect">
            <a:avLst/>
          </a:prstGeom>
          <a:solidFill>
            <a:srgbClr val="E65A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4081463" y="6737350"/>
            <a:ext cx="4029075" cy="120650"/>
          </a:xfrm>
          <a:prstGeom prst="rect">
            <a:avLst/>
          </a:prstGeom>
          <a:solidFill>
            <a:srgbClr val="00849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8162925" y="6737350"/>
            <a:ext cx="4029075" cy="120650"/>
          </a:xfrm>
          <a:prstGeom prst="rect">
            <a:avLst/>
          </a:prstGeom>
          <a:solidFill>
            <a:srgbClr val="00B4C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419475"/>
            <a:ext cx="9144000" cy="1247774"/>
          </a:xfrm>
        </p:spPr>
        <p:txBody>
          <a:bodyPr anchor="b">
            <a:noAutofit/>
          </a:bodyPr>
          <a:lstStyle>
            <a:lvl1pPr algn="ctr">
              <a:defRPr sz="44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667250"/>
            <a:ext cx="9144000" cy="428626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00B4C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6156325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OpenChain Workgroup - The Linux Foundation</a:t>
            </a:r>
          </a:p>
        </p:txBody>
      </p:sp>
    </p:spTree>
    <p:extLst>
      <p:ext uri="{BB962C8B-B14F-4D97-AF65-F5344CB8AC3E}">
        <p14:creationId xmlns:p14="http://schemas.microsoft.com/office/powerpoint/2010/main" val="259413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800725"/>
            <a:ext cx="1425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737350"/>
            <a:ext cx="4029075" cy="120650"/>
          </a:xfrm>
          <a:prstGeom prst="rect">
            <a:avLst/>
          </a:prstGeom>
          <a:solidFill>
            <a:srgbClr val="E65A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4081463" y="6737350"/>
            <a:ext cx="4029075" cy="120650"/>
          </a:xfrm>
          <a:prstGeom prst="rect">
            <a:avLst/>
          </a:prstGeom>
          <a:solidFill>
            <a:srgbClr val="00849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8162925" y="6737350"/>
            <a:ext cx="4029075" cy="120650"/>
          </a:xfrm>
          <a:prstGeom prst="rect">
            <a:avLst/>
          </a:prstGeom>
          <a:solidFill>
            <a:srgbClr val="00B4C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743950" y="6235700"/>
            <a:ext cx="1304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2015</a:t>
            </a:r>
            <a:endParaRPr lang="en-C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37288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OpenChain Workgroup - The Linux Foundation</a:t>
            </a:r>
            <a:endParaRPr lang="en-CA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48875" y="6235700"/>
            <a:ext cx="1304925" cy="365125"/>
          </a:xfrm>
        </p:spPr>
        <p:txBody>
          <a:bodyPr/>
          <a:lstStyle>
            <a:lvl1pPr>
              <a:defRPr/>
            </a:lvl1pPr>
          </a:lstStyle>
          <a:p>
            <a:fld id="{C9F4A655-3B4B-4B0A-957E-4D2F0ADC2ABB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554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19675" y="1914525"/>
            <a:ext cx="7172325" cy="1808163"/>
          </a:xfrm>
          <a:prstGeom prst="rect">
            <a:avLst/>
          </a:prstGeom>
          <a:solidFill>
            <a:srgbClr val="00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800725"/>
            <a:ext cx="1425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14525"/>
            <a:ext cx="4070350" cy="180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3024" y="1914525"/>
            <a:ext cx="7038976" cy="18079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743950" y="6235700"/>
            <a:ext cx="1304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2015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37288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OpenChain Workgroup - The Linux Foundation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48875" y="6235700"/>
            <a:ext cx="1304925" cy="365125"/>
          </a:xfrm>
        </p:spPr>
        <p:txBody>
          <a:bodyPr/>
          <a:lstStyle>
            <a:lvl1pPr>
              <a:defRPr/>
            </a:lvl1pPr>
          </a:lstStyle>
          <a:p>
            <a:fld id="{88EE7634-3896-4A47-BB6D-C5CD6963D3E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1819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800725"/>
            <a:ext cx="14255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737350"/>
            <a:ext cx="4029075" cy="120650"/>
          </a:xfrm>
          <a:prstGeom prst="rect">
            <a:avLst/>
          </a:prstGeom>
          <a:solidFill>
            <a:srgbClr val="E65A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4081463" y="6737350"/>
            <a:ext cx="4029075" cy="120650"/>
          </a:xfrm>
          <a:prstGeom prst="rect">
            <a:avLst/>
          </a:prstGeom>
          <a:solidFill>
            <a:srgbClr val="00849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8162925" y="6737350"/>
            <a:ext cx="4029075" cy="120650"/>
          </a:xfrm>
          <a:prstGeom prst="rect">
            <a:avLst/>
          </a:prstGeom>
          <a:solidFill>
            <a:srgbClr val="00B4C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608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6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2015</a:t>
            </a:r>
            <a:endParaRPr lang="en-C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OpenChain Workgroup - The Linux Foundation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60317-B144-4A8F-B5CF-92AE83A34BF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7394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3038" y="6194425"/>
            <a:ext cx="1133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944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CA"/>
              <a:t>OpenChain Workgroup - The Linux Foundation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0325" y="6194425"/>
            <a:ext cx="11334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FB337DB-378B-47AD-8C90-5F99BC35F265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00B4C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B4C2"/>
          </a:solidFill>
          <a:latin typeface="Calibri Light" panose="020F0302020204030204" pitchFamily="34" charset="0"/>
          <a:ea typeface="MS PGothic" panose="020B0600070205080204" pitchFamily="34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B4C2"/>
          </a:solidFill>
          <a:latin typeface="Calibri Light" panose="020F0302020204030204" pitchFamily="34" charset="0"/>
          <a:ea typeface="MS PGothic" panose="020B0600070205080204" pitchFamily="34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B4C2"/>
          </a:solidFill>
          <a:latin typeface="Calibri Light" panose="020F0302020204030204" pitchFamily="34" charset="0"/>
          <a:ea typeface="MS PGothic" panose="020B0600070205080204" pitchFamily="34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B4C2"/>
          </a:solidFill>
          <a:latin typeface="Calibri Light" panose="020F030202020403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B4C2"/>
          </a:solidFill>
          <a:latin typeface="Calibri Light" panose="020F030202020403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B4C2"/>
          </a:solidFill>
          <a:latin typeface="Calibri Light" panose="020F030202020403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B4C2"/>
          </a:solidFill>
          <a:latin typeface="Calibri Light" panose="020F030202020403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B4C2"/>
          </a:solidFill>
          <a:latin typeface="Calibri Light" panose="020F0302020204030204" pitchFamily="34" charset="0"/>
          <a:ea typeface="MS PGothic" panose="020B0600070205080204" pitchFamily="34" charset="-128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7F7F7F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7F7F7F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therpad.wikimedia.org/p/opencha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4"/>
          <p:cNvSpPr>
            <a:spLocks noGrp="1"/>
          </p:cNvSpPr>
          <p:nvPr>
            <p:ph type="subTitle" idx="1"/>
          </p:nvPr>
        </p:nvSpPr>
        <p:spPr>
          <a:xfrm>
            <a:off x="1447800" y="4667250"/>
            <a:ext cx="9144000" cy="428625"/>
          </a:xfrm>
        </p:spPr>
        <p:txBody>
          <a:bodyPr/>
          <a:lstStyle/>
          <a:p>
            <a:r>
              <a:rPr lang="en-CA" altLang="en-US" dirty="0" smtClean="0"/>
              <a:t>October 19, 2015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2613" y="6237288"/>
            <a:ext cx="5946775" cy="446087"/>
          </a:xfrm>
        </p:spPr>
        <p:txBody>
          <a:bodyPr/>
          <a:lstStyle/>
          <a:p>
            <a:pPr>
              <a:defRPr/>
            </a:pPr>
            <a:r>
              <a:rPr lang="en-CA" dirty="0" err="1"/>
              <a:t>OpenChain</a:t>
            </a:r>
            <a:r>
              <a:rPr lang="en-CA" dirty="0"/>
              <a:t> Workgroup - The Linux Foundation</a:t>
            </a:r>
            <a:br>
              <a:rPr lang="en-CA" dirty="0"/>
            </a:br>
            <a:r>
              <a:rPr lang="en-CA" dirty="0"/>
              <a:t>All materials are made available under the Creative Commons CC0 1.0 Universal license.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200" dirty="0" smtClean="0"/>
              <a:t>Agenda</a:t>
            </a:r>
          </a:p>
        </p:txBody>
      </p:sp>
      <p:sp>
        <p:nvSpPr>
          <p:cNvPr id="8194" name="Content Placeholder 4"/>
          <p:cNvSpPr>
            <a:spLocks noGrp="1"/>
          </p:cNvSpPr>
          <p:nvPr>
            <p:ph idx="1"/>
          </p:nvPr>
        </p:nvSpPr>
        <p:spPr>
          <a:xfrm>
            <a:off x="838200" y="1303020"/>
            <a:ext cx="10515600" cy="452627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CA" altLang="en-US" sz="2400" dirty="0" smtClean="0"/>
              <a:t>Intro/ Roll call</a:t>
            </a:r>
          </a:p>
          <a:p>
            <a:r>
              <a:rPr lang="en-US" sz="2400" dirty="0"/>
              <a:t>Supply Chain </a:t>
            </a:r>
            <a:r>
              <a:rPr lang="en-US" sz="2400" dirty="0" smtClean="0"/>
              <a:t>Mini-Summit recap </a:t>
            </a:r>
            <a:r>
              <a:rPr lang="en-US" sz="1800" i="1" dirty="0" smtClean="0"/>
              <a:t>(All Summit Attendees)</a:t>
            </a:r>
            <a:endParaRPr lang="en-US" sz="1800" i="1" dirty="0"/>
          </a:p>
          <a:p>
            <a:r>
              <a:rPr lang="en-US" sz="2400" dirty="0"/>
              <a:t>Review edits on </a:t>
            </a:r>
            <a:r>
              <a:rPr lang="en-US" sz="2400" dirty="0" err="1"/>
              <a:t>Etherpad</a:t>
            </a:r>
            <a:r>
              <a:rPr lang="en-US" sz="2400" dirty="0"/>
              <a:t> from F2F </a:t>
            </a:r>
            <a:r>
              <a:rPr lang="en-US" sz="1800" i="1" dirty="0" smtClean="0"/>
              <a:t>(</a:t>
            </a:r>
            <a:r>
              <a:rPr lang="en-US" sz="1800" i="1" dirty="0"/>
              <a:t>Team </a:t>
            </a:r>
            <a:r>
              <a:rPr lang="en-US" sz="1800" i="1" dirty="0" smtClean="0"/>
              <a:t>discussion)</a:t>
            </a:r>
          </a:p>
          <a:p>
            <a:pPr lvl="1"/>
            <a:r>
              <a:rPr lang="en-CA" altLang="en-US" sz="1400" dirty="0" smtClean="0">
                <a:hlinkClick r:id="rId2"/>
              </a:rPr>
              <a:t>http</a:t>
            </a:r>
            <a:r>
              <a:rPr lang="en-CA" altLang="en-US" sz="1400" dirty="0">
                <a:hlinkClick r:id="rId2"/>
              </a:rPr>
              <a:t>://</a:t>
            </a:r>
            <a:r>
              <a:rPr lang="en-CA" altLang="en-US" sz="1400" dirty="0" smtClean="0">
                <a:hlinkClick r:id="rId2"/>
              </a:rPr>
              <a:t>etherpad.wikimedia.org/p/openchain</a:t>
            </a:r>
            <a:endParaRPr lang="en-CA" altLang="en-US" sz="1400" dirty="0" smtClean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CA" altLang="en-US" sz="1600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OpenChain Workgroup - The Linux Foundation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266BCCB-504D-4B45-A196-BD2FAA8417D5}" type="slidenum">
              <a:rPr lang="en-CA" altLang="en-US">
                <a:solidFill>
                  <a:srgbClr val="898989"/>
                </a:solidFill>
              </a:rPr>
              <a:pPr/>
              <a:t>2</a:t>
            </a:fld>
            <a:endParaRPr lang="en-CA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3"/>
          <p:cNvSpPr>
            <a:spLocks noGrp="1"/>
          </p:cNvSpPr>
          <p:nvPr>
            <p:ph type="title"/>
          </p:nvPr>
        </p:nvSpPr>
        <p:spPr>
          <a:xfrm>
            <a:off x="5153025" y="1914525"/>
            <a:ext cx="7038975" cy="1808163"/>
          </a:xfrm>
        </p:spPr>
        <p:txBody>
          <a:bodyPr/>
          <a:lstStyle/>
          <a:p>
            <a:pPr algn="ctr"/>
            <a:r>
              <a:rPr lang="en-CA" altLang="en-US" dirty="0" smtClean="0"/>
              <a:t>Thoughts?</a:t>
            </a:r>
            <a:br>
              <a:rPr lang="en-CA" altLang="en-US" dirty="0" smtClean="0"/>
            </a:br>
            <a:r>
              <a:rPr lang="en-CA" altLang="en-US" sz="1600" dirty="0" smtClean="0"/>
              <a:t>Questions?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OpenChain</a:t>
            </a:r>
            <a:r>
              <a:rPr lang="en-CA" dirty="0"/>
              <a:t> Workgroup - The Linux Foundation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94AF65C4-A048-4B35-BC94-814965874A8C}" type="slidenum">
              <a:rPr lang="en-CA" altLang="en-US">
                <a:solidFill>
                  <a:srgbClr val="898989"/>
                </a:solidFill>
              </a:rPr>
              <a:pPr/>
              <a:t>3</a:t>
            </a:fld>
            <a:endParaRPr lang="en-CA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openchain_16x9_041515-v2 (2)</Template>
  <TotalTime>598</TotalTime>
  <Words>55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Arial</vt:lpstr>
      <vt:lpstr>Calibri</vt:lpstr>
      <vt:lpstr>Calibri Light</vt:lpstr>
      <vt:lpstr>Office Theme</vt:lpstr>
      <vt:lpstr>PowerPoint Presentation</vt:lpstr>
      <vt:lpstr>Agenda</vt:lpstr>
      <vt:lpstr>Thoughts? Questions?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Kelly</dc:creator>
  <cp:lastModifiedBy>Williams, Kelly</cp:lastModifiedBy>
  <cp:revision>43</cp:revision>
  <dcterms:created xsi:type="dcterms:W3CDTF">2015-04-17T19:29:14Z</dcterms:created>
  <dcterms:modified xsi:type="dcterms:W3CDTF">2015-11-04T16:33:06Z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1428476486</vt:i4>
  </property>
  <property fmtid="{D5CDD505-2E9C-101B-9397-08002B2CF9AE}" pid="3" name="_NewReviewCycle">
    <vt:lpwstr/>
  </property>
  <property fmtid="{D5CDD505-2E9C-101B-9397-08002B2CF9AE}" pid="4" name="_EmailSubject">
    <vt:lpwstr>Open Chain Preso</vt:lpwstr>
  </property>
  <property fmtid="{D5CDD505-2E9C-101B-9397-08002B2CF9AE}" pid="5" name="_AuthorEmail">
    <vt:lpwstr>kpadilla@qti.qualcomm.com</vt:lpwstr>
  </property>
  <property fmtid="{D5CDD505-2E9C-101B-9397-08002B2CF9AE}" pid="6" name="_AuthorEmailDisplayName">
    <vt:lpwstr>Padilla, Karla</vt:lpwstr>
  </property>
</Properties>
</file>