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2"/>
  </p:notesMasterIdLst>
  <p:sldIdLst>
    <p:sldId id="271" r:id="rId2"/>
    <p:sldId id="275" r:id="rId3"/>
    <p:sldId id="264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906000" cy="6858000" type="A4"/>
  <p:notesSz cx="6858000" cy="9144000"/>
  <p:embeddedFontLst>
    <p:embeddedFont>
      <p:font typeface="メイリオ" panose="020B0604030504040204" pitchFamily="50" charset="-128"/>
      <p:regular r:id="rId13"/>
      <p:bold r:id="rId14"/>
      <p:italic r:id="rId15"/>
      <p:boldItalic r:id="rId16"/>
    </p:embeddedFont>
    <p:embeddedFont>
      <p:font typeface="Roboto" panose="020B0600070205080204" charset="0"/>
      <p:regular r:id="rId17"/>
      <p:bold r:id="rId18"/>
      <p:italic r:id="rId19"/>
      <p:boldItalic r:id="rId20"/>
    </p:embeddedFont>
    <p:embeddedFont>
      <p:font typeface="Roboto Condensed" panose="020B0600070205080204" charset="0"/>
      <p:regular r:id="rId21"/>
      <p:bold r:id="rId22"/>
      <p:italic r:id="rId23"/>
      <p:boldItalic r:id="rId24"/>
    </p:embeddedFont>
    <p:embeddedFont>
      <p:font typeface="Roboto Medium" panose="020B060007020508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F82D48-C7AC-4557-B803-6118D1D7CCD9}">
  <a:tblStyle styleId="{F4F82D48-C7AC-4557-B803-6118D1D7CCD9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008B7F7-1031-4B05-B229-2884EDF7C79B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002" y="3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野村祐治 / NOMURA，YUUJI" userId="d68450e5-babf-4b44-84e0-164c29ae090e" providerId="ADAL" clId="{3BB278FC-297D-43C0-8D70-59C6DAD5D436}"/>
    <pc:docChg chg="undo custSel addSld delSld modSld sldOrd">
      <pc:chgData name="野村祐治 / NOMURA，YUUJI" userId="d68450e5-babf-4b44-84e0-164c29ae090e" providerId="ADAL" clId="{3BB278FC-297D-43C0-8D70-59C6DAD5D436}" dt="2018-04-13T06:47:58.293" v="3202" actId="6549"/>
      <pc:docMkLst>
        <pc:docMk/>
      </pc:docMkLst>
      <pc:sldChg chg="modSp">
        <pc:chgData name="野村祐治 / NOMURA，YUUJI" userId="d68450e5-babf-4b44-84e0-164c29ae090e" providerId="ADAL" clId="{3BB278FC-297D-43C0-8D70-59C6DAD5D436}" dt="2018-04-13T06:47:01.234" v="3191"/>
        <pc:sldMkLst>
          <pc:docMk/>
          <pc:sldMk cId="0" sldId="256"/>
        </pc:sldMkLst>
        <pc:spChg chg="mod">
          <ac:chgData name="野村祐治 / NOMURA，YUUJI" userId="d68450e5-babf-4b44-84e0-164c29ae090e" providerId="ADAL" clId="{3BB278FC-297D-43C0-8D70-59C6DAD5D436}" dt="2018-04-13T06:47:01.234" v="3191"/>
          <ac:spMkLst>
            <pc:docMk/>
            <pc:sldMk cId="0" sldId="256"/>
            <ac:spMk id="2" creationId="{00000000-0000-0000-0000-000000000000}"/>
          </ac:spMkLst>
        </pc:spChg>
        <pc:spChg chg="mod">
          <ac:chgData name="野村祐治 / NOMURA，YUUJI" userId="d68450e5-babf-4b44-84e0-164c29ae090e" providerId="ADAL" clId="{3BB278FC-297D-43C0-8D70-59C6DAD5D436}" dt="2018-04-13T04:11:44.628" v="1" actId="6549"/>
          <ac:spMkLst>
            <pc:docMk/>
            <pc:sldMk cId="0" sldId="256"/>
            <ac:spMk id="10" creationId="{00000000-0000-0000-0000-000000000000}"/>
          </ac:spMkLst>
        </pc:spChg>
      </pc:sldChg>
      <pc:sldChg chg="modSp del">
        <pc:chgData name="野村祐治 / NOMURA，YUUJI" userId="d68450e5-babf-4b44-84e0-164c29ae090e" providerId="ADAL" clId="{3BB278FC-297D-43C0-8D70-59C6DAD5D436}" dt="2018-04-13T04:21:08.689" v="1160" actId="2696"/>
        <pc:sldMkLst>
          <pc:docMk/>
          <pc:sldMk cId="0" sldId="257"/>
        </pc:sldMkLst>
        <pc:spChg chg="mod">
          <ac:chgData name="野村祐治 / NOMURA，YUUJI" userId="d68450e5-babf-4b44-84e0-164c29ae090e" providerId="ADAL" clId="{3BB278FC-297D-43C0-8D70-59C6DAD5D436}" dt="2018-04-13T04:20:59.348" v="1159" actId="6549"/>
          <ac:spMkLst>
            <pc:docMk/>
            <pc:sldMk cId="0" sldId="257"/>
            <ac:spMk id="61" creationId="{00000000-0000-0000-0000-000000000000}"/>
          </ac:spMkLst>
        </pc:spChg>
      </pc:sldChg>
      <pc:sldChg chg="del">
        <pc:chgData name="野村祐治 / NOMURA，YUUJI" userId="d68450e5-babf-4b44-84e0-164c29ae090e" providerId="ADAL" clId="{3BB278FC-297D-43C0-8D70-59C6DAD5D436}" dt="2018-04-13T06:47:18.334" v="3192" actId="2696"/>
        <pc:sldMkLst>
          <pc:docMk/>
          <pc:sldMk cId="0" sldId="259"/>
        </pc:sldMkLst>
      </pc:sldChg>
      <pc:sldChg chg="modSp ord">
        <pc:chgData name="野村祐治 / NOMURA，YUUJI" userId="d68450e5-babf-4b44-84e0-164c29ae090e" providerId="ADAL" clId="{3BB278FC-297D-43C0-8D70-59C6DAD5D436}" dt="2018-04-13T04:50:34.860" v="3172" actId="6549"/>
        <pc:sldMkLst>
          <pc:docMk/>
          <pc:sldMk cId="1153972443" sldId="268"/>
        </pc:sldMkLst>
        <pc:spChg chg="mod">
          <ac:chgData name="野村祐治 / NOMURA，YUUJI" userId="d68450e5-babf-4b44-84e0-164c29ae090e" providerId="ADAL" clId="{3BB278FC-297D-43C0-8D70-59C6DAD5D436}" dt="2018-04-13T04:50:34.860" v="3172" actId="6549"/>
          <ac:spMkLst>
            <pc:docMk/>
            <pc:sldMk cId="1153972443" sldId="268"/>
            <ac:spMk id="75" creationId="{00000000-0000-0000-0000-000000000000}"/>
          </ac:spMkLst>
        </pc:spChg>
      </pc:sldChg>
      <pc:sldChg chg="del">
        <pc:chgData name="野村祐治 / NOMURA，YUUJI" userId="d68450e5-babf-4b44-84e0-164c29ae090e" providerId="ADAL" clId="{3BB278FC-297D-43C0-8D70-59C6DAD5D436}" dt="2018-04-13T04:23:48.106" v="1210" actId="2696"/>
        <pc:sldMkLst>
          <pc:docMk/>
          <pc:sldMk cId="1092507609" sldId="269"/>
        </pc:sldMkLst>
      </pc:sldChg>
      <pc:sldChg chg="modSp add">
        <pc:chgData name="野村祐治 / NOMURA，YUUJI" userId="d68450e5-babf-4b44-84e0-164c29ae090e" providerId="ADAL" clId="{3BB278FC-297D-43C0-8D70-59C6DAD5D436}" dt="2018-04-13T04:20:24.699" v="1157" actId="6549"/>
        <pc:sldMkLst>
          <pc:docMk/>
          <pc:sldMk cId="1410944942" sldId="270"/>
        </pc:sldMkLst>
        <pc:spChg chg="mod">
          <ac:chgData name="野村祐治 / NOMURA，YUUJI" userId="d68450e5-babf-4b44-84e0-164c29ae090e" providerId="ADAL" clId="{3BB278FC-297D-43C0-8D70-59C6DAD5D436}" dt="2018-04-13T04:13:29.603" v="18" actId="404"/>
          <ac:spMkLst>
            <pc:docMk/>
            <pc:sldMk cId="1410944942" sldId="270"/>
            <ac:spMk id="2" creationId="{00000000-0000-0000-0000-000000000000}"/>
          </ac:spMkLst>
        </pc:spChg>
        <pc:spChg chg="mod">
          <ac:chgData name="野村祐治 / NOMURA，YUUJI" userId="d68450e5-babf-4b44-84e0-164c29ae090e" providerId="ADAL" clId="{3BB278FC-297D-43C0-8D70-59C6DAD5D436}" dt="2018-04-13T04:20:24.699" v="1157" actId="6549"/>
          <ac:spMkLst>
            <pc:docMk/>
            <pc:sldMk cId="1410944942" sldId="270"/>
            <ac:spMk id="3" creationId="{00000000-0000-0000-0000-000000000000}"/>
          </ac:spMkLst>
        </pc:spChg>
      </pc:sldChg>
      <pc:sldChg chg="addSp delSp modSp add">
        <pc:chgData name="野村祐治 / NOMURA，YUUJI" userId="d68450e5-babf-4b44-84e0-164c29ae090e" providerId="ADAL" clId="{3BB278FC-297D-43C0-8D70-59C6DAD5D436}" dt="2018-04-13T04:22:50.416" v="1180" actId="1076"/>
        <pc:sldMkLst>
          <pc:docMk/>
          <pc:sldMk cId="2185274116" sldId="271"/>
        </pc:sldMkLst>
        <pc:spChg chg="add del mod">
          <ac:chgData name="野村祐治 / NOMURA，YUUJI" userId="d68450e5-babf-4b44-84e0-164c29ae090e" providerId="ADAL" clId="{3BB278FC-297D-43C0-8D70-59C6DAD5D436}" dt="2018-04-13T04:22:40.051" v="1176" actId="478"/>
          <ac:spMkLst>
            <pc:docMk/>
            <pc:sldMk cId="2185274116" sldId="271"/>
            <ac:spMk id="3" creationId="{FC995C53-0247-4AD7-87FF-30954D683714}"/>
          </ac:spMkLst>
        </pc:spChg>
        <pc:spChg chg="del mod">
          <ac:chgData name="野村祐治 / NOMURA，YUUJI" userId="d68450e5-babf-4b44-84e0-164c29ae090e" providerId="ADAL" clId="{3BB278FC-297D-43C0-8D70-59C6DAD5D436}" dt="2018-04-13T04:22:36.407" v="1175" actId="478"/>
          <ac:spMkLst>
            <pc:docMk/>
            <pc:sldMk cId="2185274116" sldId="271"/>
            <ac:spMk id="5" creationId="{00000000-0000-0000-0000-000000000000}"/>
          </ac:spMkLst>
        </pc:spChg>
        <pc:spChg chg="mod">
          <ac:chgData name="野村祐治 / NOMURA，YUUJI" userId="d68450e5-babf-4b44-84e0-164c29ae090e" providerId="ADAL" clId="{3BB278FC-297D-43C0-8D70-59C6DAD5D436}" dt="2018-04-13T04:22:50.416" v="1180" actId="1076"/>
          <ac:spMkLst>
            <pc:docMk/>
            <pc:sldMk cId="2185274116" sldId="271"/>
            <ac:spMk id="75" creationId="{00000000-0000-0000-0000-000000000000}"/>
          </ac:spMkLst>
        </pc:spChg>
      </pc:sldChg>
      <pc:sldChg chg="modSp add del">
        <pc:chgData name="野村祐治 / NOMURA，YUUJI" userId="d68450e5-babf-4b44-84e0-164c29ae090e" providerId="ADAL" clId="{3BB278FC-297D-43C0-8D70-59C6DAD5D436}" dt="2018-04-13T04:22:29.012" v="1173" actId="6549"/>
        <pc:sldMkLst>
          <pc:docMk/>
          <pc:sldMk cId="986601318" sldId="272"/>
        </pc:sldMkLst>
        <pc:spChg chg="mod">
          <ac:chgData name="野村祐治 / NOMURA，YUUJI" userId="d68450e5-babf-4b44-84e0-164c29ae090e" providerId="ADAL" clId="{3BB278FC-297D-43C0-8D70-59C6DAD5D436}" dt="2018-04-13T04:22:28.582" v="1172" actId="20577"/>
          <ac:spMkLst>
            <pc:docMk/>
            <pc:sldMk cId="986601318" sldId="272"/>
            <ac:spMk id="2" creationId="{F5F7A12A-48EB-415C-A7D0-29CE85D386BB}"/>
          </ac:spMkLst>
        </pc:spChg>
      </pc:sldChg>
      <pc:sldChg chg="modSp add ord">
        <pc:chgData name="野村祐治 / NOMURA，YUUJI" userId="d68450e5-babf-4b44-84e0-164c29ae090e" providerId="ADAL" clId="{3BB278FC-297D-43C0-8D70-59C6DAD5D436}" dt="2018-04-13T04:23:43.569" v="1209" actId="6549"/>
        <pc:sldMkLst>
          <pc:docMk/>
          <pc:sldMk cId="2112225401" sldId="272"/>
        </pc:sldMkLst>
        <pc:spChg chg="mod">
          <ac:chgData name="野村祐治 / NOMURA，YUUJI" userId="d68450e5-babf-4b44-84e0-164c29ae090e" providerId="ADAL" clId="{3BB278FC-297D-43C0-8D70-59C6DAD5D436}" dt="2018-04-13T04:23:16.458" v="1207" actId="122"/>
          <ac:spMkLst>
            <pc:docMk/>
            <pc:sldMk cId="2112225401" sldId="272"/>
            <ac:spMk id="75" creationId="{00000000-0000-0000-0000-000000000000}"/>
          </ac:spMkLst>
        </pc:spChg>
      </pc:sldChg>
      <pc:sldChg chg="modSp add ord">
        <pc:chgData name="野村祐治 / NOMURA，YUUJI" userId="d68450e5-babf-4b44-84e0-164c29ae090e" providerId="ADAL" clId="{3BB278FC-297D-43C0-8D70-59C6DAD5D436}" dt="2018-04-13T06:47:58.293" v="3202" actId="6549"/>
        <pc:sldMkLst>
          <pc:docMk/>
          <pc:sldMk cId="69326291" sldId="273"/>
        </pc:sldMkLst>
        <pc:spChg chg="mod">
          <ac:chgData name="野村祐治 / NOMURA，YUUJI" userId="d68450e5-babf-4b44-84e0-164c29ae090e" providerId="ADAL" clId="{3BB278FC-297D-43C0-8D70-59C6DAD5D436}" dt="2018-04-13T04:26:04.219" v="1503" actId="6549"/>
          <ac:spMkLst>
            <pc:docMk/>
            <pc:sldMk cId="69326291" sldId="273"/>
            <ac:spMk id="75" creationId="{00000000-0000-0000-0000-000000000000}"/>
          </ac:spMkLst>
        </pc:spChg>
        <pc:spChg chg="mod">
          <ac:chgData name="野村祐治 / NOMURA，YUUJI" userId="d68450e5-babf-4b44-84e0-164c29ae090e" providerId="ADAL" clId="{3BB278FC-297D-43C0-8D70-59C6DAD5D436}" dt="2018-04-13T06:47:58.293" v="3202" actId="6549"/>
          <ac:spMkLst>
            <pc:docMk/>
            <pc:sldMk cId="69326291" sldId="273"/>
            <ac:spMk id="76" creationId="{00000000-0000-0000-0000-000000000000}"/>
          </ac:spMkLst>
        </pc:spChg>
      </pc:sldChg>
      <pc:sldChg chg="addSp modSp add">
        <pc:chgData name="野村祐治 / NOMURA，YUUJI" userId="d68450e5-babf-4b44-84e0-164c29ae090e" providerId="ADAL" clId="{3BB278FC-297D-43C0-8D70-59C6DAD5D436}" dt="2018-04-13T04:50:19.939" v="3151" actId="14100"/>
        <pc:sldMkLst>
          <pc:docMk/>
          <pc:sldMk cId="4066515591" sldId="274"/>
        </pc:sldMkLst>
        <pc:spChg chg="add mod">
          <ac:chgData name="野村祐治 / NOMURA，YUUJI" userId="d68450e5-babf-4b44-84e0-164c29ae090e" providerId="ADAL" clId="{3BB278FC-297D-43C0-8D70-59C6DAD5D436}" dt="2018-04-13T04:50:19.939" v="3151" actId="14100"/>
          <ac:spMkLst>
            <pc:docMk/>
            <pc:sldMk cId="4066515591" sldId="274"/>
            <ac:spMk id="2" creationId="{14E9AAE2-8D6D-4A72-9292-450CF7DA3F93}"/>
          </ac:spMkLst>
        </pc:spChg>
        <pc:spChg chg="mod">
          <ac:chgData name="野村祐治 / NOMURA，YUUJI" userId="d68450e5-babf-4b44-84e0-164c29ae090e" providerId="ADAL" clId="{3BB278FC-297D-43C0-8D70-59C6DAD5D436}" dt="2018-04-13T04:32:14.631" v="2165" actId="14100"/>
          <ac:spMkLst>
            <pc:docMk/>
            <pc:sldMk cId="4066515591" sldId="274"/>
            <ac:spMk id="75" creationId="{00000000-0000-0000-0000-000000000000}"/>
          </ac:spMkLst>
        </pc:spChg>
        <pc:spChg chg="mod">
          <ac:chgData name="野村祐治 / NOMURA，YUUJI" userId="d68450e5-babf-4b44-84e0-164c29ae090e" providerId="ADAL" clId="{3BB278FC-297D-43C0-8D70-59C6DAD5D436}" dt="2018-04-13T04:48:30.724" v="3007" actId="6549"/>
          <ac:spMkLst>
            <pc:docMk/>
            <pc:sldMk cId="4066515591" sldId="274"/>
            <ac:spMk id="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08544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498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2838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498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3359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6815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3079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436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3030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1008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4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95301" y="1608014"/>
            <a:ext cx="8915399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555077"/>
            <a:ext cx="949739" cy="527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82505" y="2362201"/>
            <a:ext cx="84201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oboto"/>
              <a:buNone/>
              <a:defRPr sz="32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82505" y="4626865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60"/>
              </a:spcBef>
              <a:buClr>
                <a:schemeClr val="accent1"/>
              </a:buClr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792479" y="4599433"/>
            <a:ext cx="8502650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4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95301" y="1608014"/>
            <a:ext cx="8915399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53339" algn="l" rtl="0">
              <a:spcBef>
                <a:spcPts val="480"/>
              </a:spcBef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-82550" algn="l" rtl="0">
              <a:spcBef>
                <a:spcPts val="400"/>
              </a:spcBef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731520" marR="0" lvl="2" indent="-82550" algn="l" rtl="0">
              <a:spcBef>
                <a:spcPts val="360"/>
              </a:spcBef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005839" marR="0" lvl="3" indent="-9143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188720" marR="0" lvl="4" indent="-584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1"/>
            <a:ext cx="9906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0" y="18289"/>
            <a:ext cx="9012307" cy="347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012307" y="18288"/>
            <a:ext cx="398392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0" y="2636912"/>
            <a:ext cx="8915399" cy="1584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en-US" sz="4400" b="0" i="0" u="none" strike="noStrike" cap="none" dirty="0" err="1">
                <a:solidFill>
                  <a:srgbClr val="D2533C"/>
                </a:solidFill>
                <a:latin typeface="Roboto"/>
                <a:ea typeface="Roboto"/>
                <a:cs typeface="Roboto"/>
                <a:sym typeface="Roboto"/>
              </a:rPr>
              <a:t>OpenChain</a:t>
            </a:r>
            <a:r>
              <a:rPr lang="ja-JP" altLang="en-US" sz="44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 </a:t>
            </a:r>
            <a:r>
              <a:rPr lang="en-US" altLang="ja-JP" sz="44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Japan WG</a:t>
            </a:r>
            <a:br>
              <a:rPr lang="en-US" altLang="ja-JP" sz="44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</a:br>
            <a:r>
              <a:rPr lang="ja-JP" altLang="en-US" sz="44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今後の進め方提案</a:t>
            </a:r>
            <a:endParaRPr lang="en-US" sz="44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8527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進め方の提案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WORK TEAM 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仮称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</a:p>
          <a:p>
            <a:pPr marL="129541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資料の作成等、何らかの目的をもって結成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メンバーは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でオープンに募集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必要に応じて、全体会合以外に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F2F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電話会議等を実施</a:t>
            </a: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次回会合のアジェンダ策定や会の運営等も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WORK TEAM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で？</a:t>
            </a: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30175" indent="0">
              <a:buNone/>
              <a:tabLst>
                <a:tab pos="361950" algn="l"/>
              </a:tabLst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ご意見・ご討論をお願いします！</a:t>
            </a:r>
          </a:p>
          <a:p>
            <a:pPr marL="129541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en-US" altLang="ja-JP" sz="3600" b="0" i="0" u="none" strike="noStrike" cap="none" dirty="0" err="1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OpenChain</a:t>
            </a: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 </a:t>
            </a:r>
            <a:r>
              <a:rPr lang="en-US" altLang="ja-JP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Project</a:t>
            </a:r>
            <a:r>
              <a:rPr lang="ja-JP" altLang="en-US" sz="3600" dirty="0">
                <a:solidFill>
                  <a:srgbClr val="D2533C"/>
                </a:solidFill>
                <a:latin typeface="+mj-ea"/>
                <a:ea typeface="+mj-ea"/>
              </a:rPr>
              <a:t>のビジョンとミッション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407684BE-8579-460A-B7B7-B79095BA9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1608014"/>
            <a:ext cx="8915399" cy="4876799"/>
          </a:xfrm>
        </p:spPr>
        <p:txBody>
          <a:bodyPr/>
          <a:lstStyle/>
          <a:p>
            <a:pPr marL="129541" indent="0">
              <a:buNone/>
            </a:pP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Project Charter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からの抜粋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参考訳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536575" indent="-357188">
              <a:buFont typeface="+mj-lt"/>
              <a:buAutoNum type="alphaUcParenR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プロジェクトのビジョン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95350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フリー／オープンソース・ソフトウェア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(FOSS)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が、信頼でき、かつ、一貫性のあるコンプライアンス情報と共に供給される、ソフトウェア・サプライチェーン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36575" indent="-357188">
              <a:buFont typeface="+mj-lt"/>
              <a:buAutoNum type="alphaUcParenR" startAt="2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プロジェクトのミッション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95350" indent="-263525">
              <a:buFont typeface="+mj-lt"/>
              <a:buAutoNum type="romanLcPeriod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サプライチェーンの参加者が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FOSS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を効果的にマネジメントするための要求事項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Specification)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を確立する。要求事項や関連文書等は、オープンかつ協力的に開発する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95350" indent="-263525">
              <a:buFont typeface="+mj-lt"/>
              <a:buAutoNum type="romanLcPeriod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プロジェクトのガバナンスモデルを確立して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ワークグループの作業を長期的にサポートし、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をソフトウェア・サプライチェーンの標準に成長させる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95350" indent="-263525">
              <a:buFont typeface="+mj-lt"/>
              <a:buAutoNum type="romanLcPeriod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教育プログラムなどのプロジェクトを開発推進して、プロジェクトのゴールを目指す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52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en-US" altLang="ja-JP" sz="3600" b="0" i="0" u="none" strike="noStrike" cap="none" dirty="0" err="1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OpenChain</a:t>
            </a:r>
            <a:r>
              <a:rPr lang="en-US" altLang="ja-JP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 Japan WG</a:t>
            </a: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の目的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目指すゴールは、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Project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と同じ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☆☆サプライチェーンの信頼構築☆☆</a:t>
            </a:r>
          </a:p>
        </p:txBody>
      </p:sp>
    </p:spTree>
    <p:extLst>
      <p:ext uri="{BB962C8B-B14F-4D97-AF65-F5344CB8AC3E}">
        <p14:creationId xmlns:p14="http://schemas.microsoft.com/office/powerpoint/2010/main" val="255418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en-US" altLang="ja-JP" sz="3600" b="0" i="0" u="none" strike="noStrike" cap="none" dirty="0" err="1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OpenChain</a:t>
            </a:r>
            <a:r>
              <a:rPr lang="en-US" altLang="ja-JP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 Japan WG</a:t>
            </a: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の目的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目指すゴールは、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Project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と同じ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☆☆サプライチェーンの信頼構築☆☆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そのために、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・日本語で議論が出来る場を設けよう！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・コンプライアンスに対する課題に関して情報交換しよう！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・日本でコンプライアンスの意識を高めよう！</a:t>
            </a:r>
          </a:p>
          <a:p>
            <a:pPr marL="442913" indent="-314325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・日本からアジアに向かってコンプライアンスの意識を高めよう！</a:t>
            </a:r>
          </a:p>
          <a:p>
            <a:pPr marL="129541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71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en-US" altLang="ja-JP" sz="3600" b="0" i="0" u="none" strike="noStrike" cap="none" dirty="0" err="1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OpenChain</a:t>
            </a:r>
            <a:r>
              <a:rPr lang="en-US" altLang="ja-JP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 Japan WG</a:t>
            </a: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の目的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目指すゴールは、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Project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と同じ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☆☆サプライチェーンの信頼構築☆☆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そのために、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・日本語で議論が出来る場を設けよう！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・コンプライアンスに対する課題に関して情報交換しよう！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・日本でコンプライアンスの意識を高めよう！</a:t>
            </a:r>
          </a:p>
          <a:p>
            <a:pPr marL="442913" indent="-314325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・日本からアジアに向かってコンプライアンスの意識を高めよう！</a:t>
            </a:r>
          </a:p>
          <a:p>
            <a:pPr marL="129541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それだけでなく</a:t>
            </a:r>
            <a:r>
              <a:rPr lang="en-US" altLang="ja-JP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!?</a:t>
            </a:r>
            <a:endParaRPr lang="ja-JP" altLang="en-US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86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en-US" altLang="ja-JP" sz="3600" b="0" i="0" u="none" strike="noStrike" cap="none" dirty="0" err="1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OpenChain</a:t>
            </a:r>
            <a:r>
              <a:rPr lang="en-US" altLang="ja-JP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 Japan WG</a:t>
            </a: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の目的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目指すゴールは、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Project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と同じ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☆☆サプライチェーンの信頼構築☆☆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そのために、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・日本語で議論が出来る場を設けよう！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・コンプライアンスに対する課題に関して情報交換しよう！</a:t>
            </a: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・日本でコンプライアンスの意識を高めよう！</a:t>
            </a:r>
          </a:p>
          <a:p>
            <a:pPr marL="442913" indent="-314325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・日本からアジアに向かってコンプライアンスの意識を高めよう！</a:t>
            </a:r>
          </a:p>
          <a:p>
            <a:pPr marL="129541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それだけでなく</a:t>
            </a:r>
            <a:r>
              <a:rPr lang="en-US" altLang="ja-JP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アウトプットを出そう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日本へ・世界へ発信しよう</a:t>
            </a:r>
          </a:p>
        </p:txBody>
      </p:sp>
    </p:spTree>
    <p:extLst>
      <p:ext uri="{BB962C8B-B14F-4D97-AF65-F5344CB8AC3E}">
        <p14:creationId xmlns:p14="http://schemas.microsoft.com/office/powerpoint/2010/main" val="391148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en-US" altLang="ja-JP" sz="3600" b="0" i="0" u="none" strike="noStrike" cap="none" dirty="0" err="1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OpenChain</a:t>
            </a:r>
            <a:r>
              <a:rPr lang="en-US" altLang="ja-JP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 Japan WG</a:t>
            </a: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の目的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それだけでなく</a:t>
            </a:r>
            <a:r>
              <a:rPr lang="en-US" altLang="ja-JP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アウトプットを出そう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日本へ・世界へ発信しよう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たとえば、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OSS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の開発者にライセンス表示をお願いするための資料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OSS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ポリシー（まずは比較的小規模な組織向けのもの）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教育資料</a:t>
            </a:r>
          </a:p>
          <a:p>
            <a:pPr marL="129541" indent="0">
              <a:buNone/>
            </a:pP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34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進め方の提案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OpenChain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Japan WG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全体会合は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  <a:p>
            <a:pPr marL="129541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☆基本的に今まで通り☆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9541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3525" indent="-133350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のコンプライアンスに関心のある方なら誰でも参加可能</a:t>
            </a:r>
          </a:p>
          <a:p>
            <a:pPr marL="263525" indent="-133350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参加方法は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</a:t>
            </a:r>
          </a:p>
          <a:p>
            <a:pPr marL="746125" indent="-342900">
              <a:buFont typeface="Wingdings" panose="05000000000000000000" pitchFamily="2" charset="2"/>
              <a:buChar char="ü"/>
              <a:tabLst>
                <a:tab pos="536575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メーリングリストへの参加</a:t>
            </a:r>
          </a:p>
          <a:p>
            <a:pPr marL="746125" indent="-342900">
              <a:buFont typeface="Wingdings" panose="05000000000000000000" pitchFamily="2" charset="2"/>
              <a:buChar char="ü"/>
              <a:tabLst>
                <a:tab pos="536575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会合への参加（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ヶ月に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回程度）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3525" indent="-133350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入会／退会等の手続きなし（会員・非会員を区別しない）</a:t>
            </a:r>
          </a:p>
          <a:p>
            <a:pPr marL="129541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5301" y="533401"/>
            <a:ext cx="8915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D2533C"/>
              </a:buClr>
              <a:buSzPct val="25000"/>
              <a:buFont typeface="Roboto"/>
              <a:buNone/>
            </a:pPr>
            <a:r>
              <a:rPr lang="ja-JP" altLang="en-US" sz="3600" b="0" i="0" u="none" strike="noStrike" cap="none" dirty="0">
                <a:solidFill>
                  <a:srgbClr val="D2533C"/>
                </a:solidFill>
                <a:latin typeface="+mj-ea"/>
                <a:ea typeface="+mj-ea"/>
                <a:cs typeface="Roboto"/>
                <a:sym typeface="Roboto"/>
              </a:rPr>
              <a:t>進め方の提案</a:t>
            </a:r>
            <a:endParaRPr lang="en-US" sz="3600" b="0" i="0" u="none" strike="noStrike" cap="none" dirty="0">
              <a:solidFill>
                <a:srgbClr val="D2533C"/>
              </a:solidFill>
              <a:latin typeface="+mj-ea"/>
              <a:ea typeface="+mj-ea"/>
              <a:cs typeface="Roboto"/>
              <a:sym typeface="Roboto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DE82FB7-6FEA-49FE-B8B2-BCA13F5E2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1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WORK TEAM 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仮称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</a:p>
          <a:p>
            <a:pPr marL="129541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資料の作成等、何らかの目的をもって結成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メンバーは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でオープンに募集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必要に応じて、全体会合以外に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F2F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電話会議等を実施</a:t>
            </a:r>
          </a:p>
          <a:p>
            <a:pPr marL="361950" indent="-231775"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次回会合のアジェンダ策定や会の運営等も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WORK TEAM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で？</a:t>
            </a:r>
          </a:p>
          <a:p>
            <a:pPr marL="129541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506472"/>
      </p:ext>
    </p:extLst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619</Words>
  <Application>Microsoft Office PowerPoint</Application>
  <PresentationFormat>A4 210 x 297 mm</PresentationFormat>
  <Paragraphs>85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Roboto Medium</vt:lpstr>
      <vt:lpstr>Roboto Condensed</vt:lpstr>
      <vt:lpstr>Roboto</vt:lpstr>
      <vt:lpstr>メイリオ</vt:lpstr>
      <vt:lpstr>Wingdings</vt:lpstr>
      <vt:lpstr>ＭＳ Ｐゴシック</vt:lpstr>
      <vt:lpstr>Arial</vt:lpstr>
      <vt:lpstr>Clarity</vt:lpstr>
      <vt:lpstr>OpenChain Japan WG 今後の進め方提案</vt:lpstr>
      <vt:lpstr>OpenChain Projectのビジョンとミッション</vt:lpstr>
      <vt:lpstr>OpenChain Japan WGの目的</vt:lpstr>
      <vt:lpstr>OpenChain Japan WGの目的</vt:lpstr>
      <vt:lpstr>OpenChain Japan WGの目的</vt:lpstr>
      <vt:lpstr>OpenChain Japan WGの目的</vt:lpstr>
      <vt:lpstr>OpenChain Japan WGの目的</vt:lpstr>
      <vt:lpstr>進め方の提案</vt:lpstr>
      <vt:lpstr>進め方の提案</vt:lpstr>
      <vt:lpstr>進め方の提案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</dc:title>
  <dc:creator>今田律夫 / IMADA，NOBUO</dc:creator>
  <cp:lastModifiedBy>NOBUO IMADA</cp:lastModifiedBy>
  <cp:revision>141</cp:revision>
  <dcterms:modified xsi:type="dcterms:W3CDTF">2018-08-29T06:06:31Z</dcterms:modified>
</cp:coreProperties>
</file>