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1"/>
  </p:sldMasterIdLst>
  <p:notesMasterIdLst>
    <p:notesMasterId r:id="rId13"/>
  </p:notesMasterIdLst>
  <p:sldIdLst>
    <p:sldId id="292" r:id="rId2"/>
    <p:sldId id="291" r:id="rId3"/>
    <p:sldId id="293" r:id="rId4"/>
    <p:sldId id="294" r:id="rId5"/>
    <p:sldId id="295" r:id="rId6"/>
    <p:sldId id="298" r:id="rId7"/>
    <p:sldId id="299" r:id="rId8"/>
    <p:sldId id="300" r:id="rId9"/>
    <p:sldId id="301" r:id="rId10"/>
    <p:sldId id="296" r:id="rId11"/>
    <p:sldId id="297"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A5B2B"/>
    <a:srgbClr val="0066FF"/>
    <a:srgbClr val="FF6600"/>
    <a:srgbClr val="3399FF"/>
    <a:srgbClr val="D86B58"/>
    <a:srgbClr val="E25C2E"/>
    <a:srgbClr val="33A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143" d="100"/>
          <a:sy n="143" d="100"/>
        </p:scale>
        <p:origin x="438" y="102"/>
      </p:cViewPr>
      <p:guideLst/>
    </p:cSldViewPr>
  </p:slideViewPr>
  <p:notesTextViewPr>
    <p:cViewPr>
      <p:scale>
        <a:sx n="1" d="1"/>
        <a:sy n="1" d="1"/>
      </p:scale>
      <p:origin x="0" y="0"/>
    </p:cViewPr>
  </p:notesTextViewPr>
  <p:sorterViewPr>
    <p:cViewPr>
      <p:scale>
        <a:sx n="125" d="100"/>
        <a:sy n="125" d="100"/>
      </p:scale>
      <p:origin x="0" y="-244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8D6FE-9C72-4718-8DAF-5A0DF28BED42}" type="datetimeFigureOut">
              <a:rPr kumimoji="1" lang="ja-JP" altLang="en-US" smtClean="0"/>
              <a:t>2019/10/17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5BBA2-739F-4308-8E1A-501EF3D4F736}" type="slidenum">
              <a:rPr kumimoji="1" lang="ja-JP" altLang="en-US" smtClean="0"/>
              <a:t>‹#›</a:t>
            </a:fld>
            <a:endParaRPr kumimoji="1" lang="ja-JP" altLang="en-US"/>
          </a:p>
        </p:txBody>
      </p:sp>
    </p:spTree>
    <p:extLst>
      <p:ext uri="{BB962C8B-B14F-4D97-AF65-F5344CB8AC3E}">
        <p14:creationId xmlns:p14="http://schemas.microsoft.com/office/powerpoint/2010/main" val="16434733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371600"/>
            <a:ext cx="7848600" cy="1927224"/>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Roboto"/>
              <a:buNone/>
              <a:defRPr sz="4985" b="1" i="0" u="none" strike="noStrike" cap="none" baseline="0">
                <a:solidFill>
                  <a:schemeClr val="dk2"/>
                </a:solidFill>
                <a:latin typeface="Arial Black" panose="020B0A04020102020204" pitchFamily="34" charset="0"/>
                <a:ea typeface="メイリオ" panose="020B0604030504040204" pitchFamily="50" charset="-128"/>
                <a:cs typeface="Noto Sans CJK JP Bold" panose="020B0800000000000000" pitchFamily="34" charset="-128"/>
                <a:sym typeface="Roboto"/>
              </a:defRPr>
            </a:lvl1pPr>
            <a:lvl2pPr lvl="1" indent="0">
              <a:spcBef>
                <a:spcPts val="0"/>
              </a:spcBef>
              <a:buNone/>
              <a:defRPr sz="1662"/>
            </a:lvl2pPr>
            <a:lvl3pPr lvl="2" indent="0">
              <a:spcBef>
                <a:spcPts val="0"/>
              </a:spcBef>
              <a:buNone/>
              <a:defRPr sz="1662"/>
            </a:lvl3pPr>
            <a:lvl4pPr lvl="3" indent="0">
              <a:spcBef>
                <a:spcPts val="0"/>
              </a:spcBef>
              <a:buNone/>
              <a:defRPr sz="1662"/>
            </a:lvl4pPr>
            <a:lvl5pPr lvl="4" indent="0">
              <a:spcBef>
                <a:spcPts val="0"/>
              </a:spcBef>
              <a:buNone/>
              <a:defRPr sz="1662"/>
            </a:lvl5pPr>
            <a:lvl6pPr lvl="5" indent="0">
              <a:spcBef>
                <a:spcPts val="0"/>
              </a:spcBef>
              <a:buNone/>
              <a:defRPr sz="1662"/>
            </a:lvl6pPr>
            <a:lvl7pPr lvl="6" indent="0">
              <a:spcBef>
                <a:spcPts val="0"/>
              </a:spcBef>
              <a:buNone/>
              <a:defRPr sz="1662"/>
            </a:lvl7pPr>
            <a:lvl8pPr lvl="7" indent="0">
              <a:spcBef>
                <a:spcPts val="0"/>
              </a:spcBef>
              <a:buNone/>
              <a:defRPr sz="1662"/>
            </a:lvl8pPr>
            <a:lvl9pPr lvl="8" indent="0">
              <a:spcBef>
                <a:spcPts val="0"/>
              </a:spcBef>
              <a:buNone/>
              <a:defRPr sz="1662"/>
            </a:lvl9pPr>
          </a:lstStyle>
          <a:p>
            <a:r>
              <a:rPr lang="ja-JP" altLang="en-US" smtClean="0"/>
              <a:t>マスター タイトルの書式設定</a:t>
            </a:r>
            <a:endParaRPr dirty="0"/>
          </a:p>
        </p:txBody>
      </p:sp>
      <p:sp>
        <p:nvSpPr>
          <p:cNvPr id="18" name="Shape 18"/>
          <p:cNvSpPr txBox="1">
            <a:spLocks noGrp="1"/>
          </p:cNvSpPr>
          <p:nvPr>
            <p:ph type="subTitle" idx="1"/>
          </p:nvPr>
        </p:nvSpPr>
        <p:spPr>
          <a:xfrm>
            <a:off x="685801" y="3505200"/>
            <a:ext cx="6400799" cy="1752600"/>
          </a:xfrm>
          <a:prstGeom prst="rect">
            <a:avLst/>
          </a:prstGeom>
          <a:noFill/>
          <a:ln>
            <a:noFill/>
          </a:ln>
        </p:spPr>
        <p:txBody>
          <a:bodyPr lIns="91425" tIns="91425" rIns="91425" bIns="91425" anchor="t" anchorCtr="0"/>
          <a:lstStyle>
            <a:lvl1pPr marL="0" marR="0" lvl="0" indent="0" algn="l" rtl="0">
              <a:spcBef>
                <a:spcPts val="443"/>
              </a:spcBef>
              <a:buClr>
                <a:schemeClr val="accent1"/>
              </a:buClr>
              <a:buFont typeface="Arial"/>
              <a:buNone/>
              <a:defRPr sz="2215" b="1" i="0" u="none" strike="noStrike" cap="none">
                <a:solidFill>
                  <a:srgbClr val="55556F"/>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0" algn="ctr" rtl="0">
              <a:spcBef>
                <a:spcPts val="369"/>
              </a:spcBef>
              <a:buClr>
                <a:schemeClr val="accent1"/>
              </a:buClr>
              <a:buFont typeface="Arial"/>
              <a:buNone/>
              <a:defRPr sz="1846" b="0" i="0" u="none" strike="noStrike" cap="none">
                <a:solidFill>
                  <a:srgbClr val="8B8B8D"/>
                </a:solidFill>
                <a:latin typeface="Roboto"/>
                <a:ea typeface="Roboto"/>
                <a:cs typeface="Roboto"/>
                <a:sym typeface="Roboto"/>
              </a:defRPr>
            </a:lvl2pPr>
            <a:lvl3pPr marL="844083" marR="0" lvl="2" indent="0" algn="ctr" rtl="0">
              <a:spcBef>
                <a:spcPts val="332"/>
              </a:spcBef>
              <a:buClr>
                <a:schemeClr val="accent1"/>
              </a:buClr>
              <a:buFont typeface="Arial"/>
              <a:buNone/>
              <a:defRPr sz="1662" b="0" i="0" u="none" strike="noStrike" cap="none">
                <a:solidFill>
                  <a:srgbClr val="8B8B8D"/>
                </a:solidFill>
                <a:latin typeface="Roboto"/>
                <a:ea typeface="Roboto"/>
                <a:cs typeface="Roboto"/>
                <a:sym typeface="Roboto"/>
              </a:defRPr>
            </a:lvl3pPr>
            <a:lvl4pPr marL="1266124" marR="0" lvl="3" indent="0" algn="ctr" rtl="0">
              <a:spcBef>
                <a:spcPts val="295"/>
              </a:spcBef>
              <a:buClr>
                <a:schemeClr val="accent1"/>
              </a:buClr>
              <a:buFont typeface="Arial"/>
              <a:buNone/>
              <a:defRPr sz="1477" b="0" i="0" u="none" strike="noStrike" cap="none">
                <a:solidFill>
                  <a:srgbClr val="8B8B8D"/>
                </a:solidFill>
                <a:latin typeface="Roboto"/>
                <a:ea typeface="Roboto"/>
                <a:cs typeface="Roboto"/>
                <a:sym typeface="Roboto"/>
              </a:defRPr>
            </a:lvl4pPr>
            <a:lvl5pPr marL="1688165" marR="0" lvl="4" indent="0" algn="ctr" rtl="0">
              <a:spcBef>
                <a:spcPts val="258"/>
              </a:spcBef>
              <a:buClr>
                <a:schemeClr val="accent1"/>
              </a:buClr>
              <a:buFont typeface="Arial"/>
              <a:buNone/>
              <a:defRPr sz="1292" b="0" i="0" u="none" strike="noStrike" cap="none">
                <a:solidFill>
                  <a:srgbClr val="8B8B8D"/>
                </a:solidFill>
                <a:latin typeface="Roboto"/>
                <a:ea typeface="Roboto"/>
                <a:cs typeface="Roboto"/>
                <a:sym typeface="Roboto"/>
              </a:defRPr>
            </a:lvl5pPr>
            <a:lvl6pPr marL="2110207" marR="0" lvl="5" indent="0" algn="ctr" rtl="0">
              <a:spcBef>
                <a:spcPts val="240"/>
              </a:spcBef>
              <a:buClr>
                <a:schemeClr val="accent1"/>
              </a:buClr>
              <a:buFont typeface="Arial"/>
              <a:buNone/>
              <a:defRPr sz="1200" b="0" i="0" u="none" strike="noStrike" cap="none">
                <a:solidFill>
                  <a:srgbClr val="8B8B8D"/>
                </a:solidFill>
                <a:latin typeface="Arial"/>
                <a:ea typeface="Arial"/>
                <a:cs typeface="Arial"/>
                <a:sym typeface="Arial"/>
              </a:defRPr>
            </a:lvl6pPr>
            <a:lvl7pPr marL="2532248" marR="0" lvl="6" indent="0" algn="ctr" rtl="0">
              <a:spcBef>
                <a:spcPts val="240"/>
              </a:spcBef>
              <a:buClr>
                <a:schemeClr val="accent1"/>
              </a:buClr>
              <a:buFont typeface="Arial"/>
              <a:buNone/>
              <a:defRPr sz="1200" b="0" i="0" u="none" strike="noStrike" cap="none">
                <a:solidFill>
                  <a:srgbClr val="8B8B8D"/>
                </a:solidFill>
                <a:latin typeface="Arial"/>
                <a:ea typeface="Arial"/>
                <a:cs typeface="Arial"/>
                <a:sym typeface="Arial"/>
              </a:defRPr>
            </a:lvl7pPr>
            <a:lvl8pPr marL="2954289" marR="0" lvl="7" indent="0" algn="ctr" rtl="0">
              <a:spcBef>
                <a:spcPts val="240"/>
              </a:spcBef>
              <a:buClr>
                <a:schemeClr val="accent1"/>
              </a:buClr>
              <a:buFont typeface="Arial"/>
              <a:buNone/>
              <a:defRPr sz="1200" b="0" i="0" u="none" strike="noStrike" cap="none">
                <a:solidFill>
                  <a:srgbClr val="8B8B8D"/>
                </a:solidFill>
                <a:latin typeface="Arial"/>
                <a:ea typeface="Arial"/>
                <a:cs typeface="Arial"/>
                <a:sym typeface="Arial"/>
              </a:defRPr>
            </a:lvl8pPr>
            <a:lvl9pPr marL="3376331" marR="0" lvl="8" indent="0" algn="ctr" rtl="0">
              <a:spcBef>
                <a:spcPts val="240"/>
              </a:spcBef>
              <a:buClr>
                <a:schemeClr val="accent1"/>
              </a:buClr>
              <a:buFont typeface="Arial"/>
              <a:buNone/>
              <a:defRPr sz="1200" b="0" i="0" u="none" strike="noStrike" cap="none">
                <a:solidFill>
                  <a:srgbClr val="8B8B8D"/>
                </a:solidFill>
                <a:latin typeface="Arial"/>
                <a:ea typeface="Arial"/>
                <a:cs typeface="Arial"/>
                <a:sym typeface="Arial"/>
              </a:defRPr>
            </a:lvl9pPr>
          </a:lstStyle>
          <a:p>
            <a:r>
              <a:rPr lang="ja-JP" altLang="en-US" smtClean="0"/>
              <a:t>マスター サブタイトルの書式設定</a:t>
            </a:r>
            <a:endParaRPr dirty="0"/>
          </a:p>
        </p:txBody>
      </p:sp>
      <p:sp>
        <p:nvSpPr>
          <p:cNvPr id="5" name="テキスト ボックス 4"/>
          <p:cNvSpPr txBox="1"/>
          <p:nvPr userDrawn="1"/>
        </p:nvSpPr>
        <p:spPr>
          <a:xfrm>
            <a:off x="6591300" y="6519446"/>
            <a:ext cx="2565400" cy="338554"/>
          </a:xfrm>
          <a:prstGeom prst="rect">
            <a:avLst/>
          </a:prstGeom>
          <a:noFill/>
        </p:spPr>
        <p:txBody>
          <a:bodyPr wrap="square" rtlCol="0">
            <a:spAutoFit/>
          </a:bodyPr>
          <a:lstStyle/>
          <a:p>
            <a:pPr algn="r"/>
            <a:r>
              <a:rPr kumimoji="1" lang="en-US" altLang="ja-JP" sz="1600" dirty="0" smtClean="0">
                <a:latin typeface="+mn-lt"/>
                <a:ea typeface="Noto Sans CJK JP Regular" panose="020B0500000000000000" pitchFamily="34" charset="-128"/>
              </a:rPr>
              <a:t>CC0-1.0</a:t>
            </a:r>
            <a:endParaRPr kumimoji="1" lang="ja-JP" altLang="en-US" sz="1600" dirty="0">
              <a:latin typeface="+mn-lt"/>
              <a:ea typeface="Noto Sans CJK JP Regular" panose="020B0500000000000000" pitchFamily="34" charset="-128"/>
            </a:endParaRPr>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5402" y="516978"/>
            <a:ext cx="1609902" cy="968923"/>
          </a:xfrm>
          <a:prstGeom prst="rect">
            <a:avLst/>
          </a:prstGeom>
        </p:spPr>
      </p:pic>
      <p:sp>
        <p:nvSpPr>
          <p:cNvPr id="7" name="フッター プレースホルダー 1"/>
          <p:cNvSpPr>
            <a:spLocks noGrp="1"/>
          </p:cNvSpPr>
          <p:nvPr>
            <p:ph type="ftr" idx="10"/>
          </p:nvPr>
        </p:nvSpPr>
        <p:spPr>
          <a:xfrm>
            <a:off x="0" y="18290"/>
            <a:ext cx="8319053" cy="347471"/>
          </a:xfrm>
        </p:spPr>
        <p:txBody>
          <a:bodyPr/>
          <a:lstStyle/>
          <a:p>
            <a:endParaRPr kumimoji="0" lang="ja-JP" altLang="en-US" kern="0" dirty="0"/>
          </a:p>
        </p:txBody>
      </p:sp>
    </p:spTree>
    <p:extLst>
      <p:ext uri="{BB962C8B-B14F-4D97-AF65-F5344CB8AC3E}">
        <p14:creationId xmlns:p14="http://schemas.microsoft.com/office/powerpoint/2010/main" val="4143219746"/>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1" y="533402"/>
            <a:ext cx="8229599" cy="9905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Roboto"/>
              <a:buNone/>
              <a:defRPr sz="3600" b="1" i="0" u="none" strike="noStrike" cap="none" baseline="0">
                <a:solidFill>
                  <a:schemeClr val="dk2"/>
                </a:solidFill>
                <a:latin typeface="Arial" panose="020B0604020202020204" pitchFamily="34" charset="0"/>
                <a:ea typeface="メイリオ" panose="020B0604030504040204" pitchFamily="50" charset="-128"/>
                <a:cs typeface="メイリオ" panose="020B0604030504040204" pitchFamily="50" charset="-128"/>
                <a:sym typeface="Roboto"/>
              </a:defRPr>
            </a:lvl1pPr>
            <a:lvl2pPr lvl="1" indent="0">
              <a:spcBef>
                <a:spcPts val="0"/>
              </a:spcBef>
              <a:buNone/>
              <a:defRPr sz="1662"/>
            </a:lvl2pPr>
            <a:lvl3pPr lvl="2" indent="0">
              <a:spcBef>
                <a:spcPts val="0"/>
              </a:spcBef>
              <a:buNone/>
              <a:defRPr sz="1662"/>
            </a:lvl3pPr>
            <a:lvl4pPr lvl="3" indent="0">
              <a:spcBef>
                <a:spcPts val="0"/>
              </a:spcBef>
              <a:buNone/>
              <a:defRPr sz="1662"/>
            </a:lvl4pPr>
            <a:lvl5pPr lvl="4" indent="0">
              <a:spcBef>
                <a:spcPts val="0"/>
              </a:spcBef>
              <a:buNone/>
              <a:defRPr sz="1662"/>
            </a:lvl5pPr>
            <a:lvl6pPr lvl="5" indent="0">
              <a:spcBef>
                <a:spcPts val="0"/>
              </a:spcBef>
              <a:buNone/>
              <a:defRPr sz="1662"/>
            </a:lvl6pPr>
            <a:lvl7pPr lvl="6" indent="0">
              <a:spcBef>
                <a:spcPts val="0"/>
              </a:spcBef>
              <a:buNone/>
              <a:defRPr sz="1662"/>
            </a:lvl7pPr>
            <a:lvl8pPr lvl="7" indent="0">
              <a:spcBef>
                <a:spcPts val="0"/>
              </a:spcBef>
              <a:buNone/>
              <a:defRPr sz="1662"/>
            </a:lvl8pPr>
            <a:lvl9pPr lvl="8" indent="0">
              <a:spcBef>
                <a:spcPts val="0"/>
              </a:spcBef>
              <a:buNone/>
              <a:defRPr sz="1662"/>
            </a:lvl9pPr>
          </a:lstStyle>
          <a:p>
            <a:r>
              <a:rPr lang="ja-JP" altLang="en-US" smtClean="0"/>
              <a:t>マスター タイトルの書式設定</a:t>
            </a:r>
            <a:endParaRPr dirty="0"/>
          </a:p>
        </p:txBody>
      </p:sp>
      <p:sp>
        <p:nvSpPr>
          <p:cNvPr id="23" name="Shape 23"/>
          <p:cNvSpPr txBox="1">
            <a:spLocks noGrp="1"/>
          </p:cNvSpPr>
          <p:nvPr>
            <p:ph type="body" idx="1" hasCustomPrompt="1"/>
          </p:nvPr>
        </p:nvSpPr>
        <p:spPr>
          <a:xfrm>
            <a:off x="457201" y="1608015"/>
            <a:ext cx="8229599" cy="4876799"/>
          </a:xfrm>
          <a:prstGeom prst="rect">
            <a:avLst/>
          </a:prstGeom>
          <a:noFill/>
          <a:ln>
            <a:noFill/>
          </a:ln>
        </p:spPr>
        <p:txBody>
          <a:bodyPr lIns="91425" tIns="91425" rIns="91425" bIns="91425" anchor="t" anchorCtr="0"/>
          <a:lstStyle>
            <a:lvl1pPr marL="168817" marR="0" lvl="0" indent="-49237" algn="l" rtl="0">
              <a:spcBef>
                <a:spcPts val="443"/>
              </a:spcBef>
              <a:buClr>
                <a:schemeClr val="accent1"/>
              </a:buClr>
              <a:buSzPct val="85000"/>
              <a:buFont typeface="Noto Sans CJK JP Bold" panose="020B0800000000000000" pitchFamily="34" charset="-128"/>
              <a:buChar char="•"/>
              <a:defRPr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a:spcBef>
                <a:spcPts val="369"/>
              </a:spcBef>
              <a:buClr>
                <a:schemeClr val="accent1"/>
              </a:buClr>
              <a:buSzPct val="85000"/>
              <a:buFont typeface="Arial"/>
              <a:buChar char="•"/>
              <a:defRPr sz="2000" b="1" i="0" u="none" strike="noStrike" cap="none">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a:spcBef>
                <a:spcPts val="332"/>
              </a:spcBef>
              <a:buClr>
                <a:schemeClr val="accent1"/>
              </a:buClr>
              <a:buSzPct val="90000"/>
              <a:buFont typeface="Arial"/>
              <a:buChar char="•"/>
              <a:defRPr sz="1800" b="1" i="0" u="none" strike="noStrike" cap="none">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a:spcBef>
                <a:spcPts val="295"/>
              </a:spcBef>
              <a:buClr>
                <a:schemeClr val="accent1"/>
              </a:buClr>
              <a:buSzPct val="100000"/>
              <a:buFont typeface="Arial"/>
              <a:buChar char="•"/>
              <a:defRPr sz="1600" b="0" i="0" u="none" strike="noStrike" cap="none">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a:spcBef>
                <a:spcPts val="258"/>
              </a:spcBef>
              <a:buClr>
                <a:schemeClr val="accent1"/>
              </a:buClr>
              <a:buSzPct val="100000"/>
              <a:buFont typeface="Arial"/>
              <a:buChar char="•"/>
              <a:defRPr sz="1400" b="0" i="0" u="none" strike="noStrike" cap="none">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a:spcBef>
                <a:spcPts val="240"/>
              </a:spcBef>
              <a:buClr>
                <a:schemeClr val="accent1"/>
              </a:buClr>
              <a:buSzPct val="100000"/>
              <a:buFont typeface="Arial"/>
              <a:buChar char="•"/>
              <a:defRPr sz="1200" b="0" i="0" u="none" strike="noStrike" cap="none">
                <a:solidFill>
                  <a:schemeClr val="dk1"/>
                </a:solidFill>
                <a:latin typeface="Arial"/>
                <a:ea typeface="Arial"/>
                <a:cs typeface="Arial"/>
                <a:sym typeface="Arial"/>
              </a:defRPr>
            </a:lvl6pPr>
            <a:lvl7pPr marL="1434940" marR="0" lvl="6" indent="-92615" algn="l" rtl="0">
              <a:spcBef>
                <a:spcPts val="240"/>
              </a:spcBef>
              <a:buClr>
                <a:schemeClr val="accent1"/>
              </a:buClr>
              <a:buSzPct val="100000"/>
              <a:buFont typeface="Arial"/>
              <a:buChar char="•"/>
              <a:defRPr sz="1200" b="0" i="0" u="none" strike="noStrike" cap="none">
                <a:solidFill>
                  <a:schemeClr val="dk1"/>
                </a:solidFill>
                <a:latin typeface="Arial"/>
                <a:ea typeface="Arial"/>
                <a:cs typeface="Arial"/>
                <a:sym typeface="Arial"/>
              </a:defRPr>
            </a:lvl7pPr>
            <a:lvl8pPr marL="1603757" marR="0" lvl="7" indent="-97304" algn="l" rtl="0">
              <a:spcBef>
                <a:spcPts val="240"/>
              </a:spcBef>
              <a:buClr>
                <a:schemeClr val="accent1"/>
              </a:buClr>
              <a:buSzPct val="100000"/>
              <a:buFont typeface="Arial"/>
              <a:buChar char="•"/>
              <a:defRPr sz="1200" b="0" i="0" u="none" strike="noStrike" cap="none">
                <a:solidFill>
                  <a:schemeClr val="dk1"/>
                </a:solidFill>
                <a:latin typeface="Arial"/>
                <a:ea typeface="Arial"/>
                <a:cs typeface="Arial"/>
                <a:sym typeface="Arial"/>
              </a:defRPr>
            </a:lvl8pPr>
            <a:lvl9pPr marL="1772574" marR="0" lvl="8" indent="-101992" algn="l" rtl="0">
              <a:spcBef>
                <a:spcPts val="240"/>
              </a:spcBef>
              <a:buClr>
                <a:schemeClr val="accent1"/>
              </a:buClr>
              <a:buSzPct val="100000"/>
              <a:buFont typeface="Arial"/>
              <a:buChar char="•"/>
              <a:defRPr sz="1200" b="0" i="0" u="none" strike="noStrike" cap="none">
                <a:solidFill>
                  <a:schemeClr val="dk1"/>
                </a:solidFill>
                <a:latin typeface="Arial"/>
                <a:ea typeface="Arial"/>
                <a:cs typeface="Arial"/>
                <a:sym typeface="Arial"/>
              </a:defRPr>
            </a:lvl9pPr>
          </a:lstStyle>
          <a:p>
            <a:pPr lvl="0"/>
            <a:r>
              <a:rPr lang="ja-JP" altLang="en-US" dirty="0" smtClean="0"/>
              <a:t> テキストを入力</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a:p>
            <a:endParaRPr dirty="0"/>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5402" y="555078"/>
            <a:ext cx="1609902" cy="968923"/>
          </a:xfrm>
          <a:prstGeom prst="rect">
            <a:avLst/>
          </a:prstGeom>
        </p:spPr>
      </p:pic>
      <p:sp>
        <p:nvSpPr>
          <p:cNvPr id="2" name="フッター プレースホルダー 1"/>
          <p:cNvSpPr>
            <a:spLocks noGrp="1"/>
          </p:cNvSpPr>
          <p:nvPr>
            <p:ph type="ftr" idx="10"/>
          </p:nvPr>
        </p:nvSpPr>
        <p:spPr/>
        <p:txBody>
          <a:bodyPr/>
          <a:lstStyle/>
          <a:p>
            <a:endParaRPr kumimoji="0" lang="ja-JP" altLang="en-US" kern="0" dirty="0"/>
          </a:p>
        </p:txBody>
      </p:sp>
      <p:sp>
        <p:nvSpPr>
          <p:cNvPr id="4" name="テキスト ボックス 3"/>
          <p:cNvSpPr txBox="1"/>
          <p:nvPr userDrawn="1"/>
        </p:nvSpPr>
        <p:spPr>
          <a:xfrm>
            <a:off x="6591300" y="6519446"/>
            <a:ext cx="2565400" cy="338554"/>
          </a:xfrm>
          <a:prstGeom prst="rect">
            <a:avLst/>
          </a:prstGeom>
          <a:noFill/>
        </p:spPr>
        <p:txBody>
          <a:bodyPr wrap="square" rtlCol="0">
            <a:spAutoFit/>
          </a:bodyPr>
          <a:lstStyle/>
          <a:p>
            <a:pPr algn="r"/>
            <a:r>
              <a:rPr kumimoji="1" lang="en-US" altLang="ja-JP" sz="1600" dirty="0" smtClean="0">
                <a:latin typeface="Arial" panose="020B0604020202020204" pitchFamily="34" charset="0"/>
                <a:ea typeface="Noto Sans CJK JP Regular" panose="020B0500000000000000" pitchFamily="34" charset="-128"/>
                <a:cs typeface="Arial" panose="020B0604020202020204" pitchFamily="34" charset="0"/>
              </a:rPr>
              <a:t>CC0-1.0</a:t>
            </a:r>
            <a:endParaRPr kumimoji="1" lang="ja-JP" altLang="en-US" sz="1600" dirty="0">
              <a:latin typeface="Arial" panose="020B0604020202020204" pitchFamily="34" charset="0"/>
              <a:ea typeface="Noto Sans CJK JP Regular" panose="020B0500000000000000" pitchFamily="34" charset="-128"/>
              <a:cs typeface="Arial" panose="020B0604020202020204" pitchFamily="34" charset="0"/>
            </a:endParaRPr>
          </a:p>
        </p:txBody>
      </p:sp>
    </p:spTree>
    <p:extLst>
      <p:ext uri="{BB962C8B-B14F-4D97-AF65-F5344CB8AC3E}">
        <p14:creationId xmlns:p14="http://schemas.microsoft.com/office/powerpoint/2010/main" val="2463603488"/>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220786"/>
            <a:ext cx="9144000" cy="228600"/>
          </a:xfrm>
          <a:prstGeom prst="rect">
            <a:avLst/>
          </a:prstGeom>
          <a:solidFill>
            <a:srgbClr val="FFFFFF"/>
          </a:solidFill>
          <a:ln>
            <a:noFill/>
          </a:ln>
        </p:spPr>
        <p:txBody>
          <a:bodyPr lIns="84392" tIns="42185" rIns="84392" bIns="42185" anchor="ctr" anchorCtr="0">
            <a:noAutofit/>
          </a:bodyPr>
          <a:lstStyle/>
          <a:p>
            <a:pPr algn="ctr"/>
            <a:endParaRPr kumimoji="0" sz="1662" kern="0">
              <a:solidFill>
                <a:srgbClr val="FFFFFF"/>
              </a:solidFill>
              <a:latin typeface="Roboto"/>
              <a:ea typeface="Roboto"/>
              <a:cs typeface="Roboto"/>
              <a:sym typeface="Roboto"/>
            </a:endParaRPr>
          </a:p>
        </p:txBody>
      </p:sp>
      <p:sp>
        <p:nvSpPr>
          <p:cNvPr id="11" name="Shape 11"/>
          <p:cNvSpPr txBox="1">
            <a:spLocks noGrp="1"/>
          </p:cNvSpPr>
          <p:nvPr>
            <p:ph type="title"/>
          </p:nvPr>
        </p:nvSpPr>
        <p:spPr>
          <a:xfrm>
            <a:off x="457201" y="533402"/>
            <a:ext cx="8229599" cy="9905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Roboto"/>
              <a:buNone/>
              <a:defRPr sz="4000" b="0" i="0" u="none" strike="noStrike" cap="none">
                <a:solidFill>
                  <a:schemeClr val="dk2"/>
                </a:solidFill>
                <a:latin typeface="Roboto"/>
                <a:ea typeface="Roboto"/>
                <a:cs typeface="Roboto"/>
                <a:sym typeface="Robot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2" name="Shape 12"/>
          <p:cNvSpPr txBox="1">
            <a:spLocks noGrp="1"/>
          </p:cNvSpPr>
          <p:nvPr>
            <p:ph type="body" idx="1"/>
          </p:nvPr>
        </p:nvSpPr>
        <p:spPr>
          <a:xfrm>
            <a:off x="457201" y="1608015"/>
            <a:ext cx="8229599" cy="4876799"/>
          </a:xfrm>
          <a:prstGeom prst="rect">
            <a:avLst/>
          </a:prstGeom>
          <a:noFill/>
          <a:ln>
            <a:noFill/>
          </a:ln>
        </p:spPr>
        <p:txBody>
          <a:bodyPr lIns="91425" tIns="91425" rIns="91425" bIns="91425" anchor="t" anchorCtr="0"/>
          <a:lstStyle>
            <a:lvl1pPr marL="182880" marR="0" lvl="0" indent="-53339" algn="l" rtl="0">
              <a:spcBef>
                <a:spcPts val="480"/>
              </a:spcBef>
              <a:buClr>
                <a:schemeClr val="accent1"/>
              </a:buClr>
              <a:buSzPct val="85000"/>
              <a:buFont typeface="Arial"/>
              <a:buChar char="•"/>
              <a:defRPr sz="2400" b="0" i="0" u="none" strike="noStrike" cap="none">
                <a:solidFill>
                  <a:schemeClr val="dk1"/>
                </a:solidFill>
                <a:latin typeface="Roboto"/>
                <a:ea typeface="Roboto"/>
                <a:cs typeface="Roboto"/>
                <a:sym typeface="Roboto"/>
              </a:defRPr>
            </a:lvl1pPr>
            <a:lvl2pPr marL="457200" marR="0" lvl="1" indent="-82550" algn="l" rtl="0">
              <a:spcBef>
                <a:spcPts val="400"/>
              </a:spcBef>
              <a:buClr>
                <a:schemeClr val="accent1"/>
              </a:buClr>
              <a:buSzPct val="85000"/>
              <a:buFont typeface="Arial"/>
              <a:buChar char="•"/>
              <a:defRPr sz="2000" b="0" i="0" u="none" strike="noStrike" cap="none">
                <a:solidFill>
                  <a:schemeClr val="dk1"/>
                </a:solidFill>
                <a:latin typeface="Roboto"/>
                <a:ea typeface="Roboto"/>
                <a:cs typeface="Roboto"/>
                <a:sym typeface="Roboto"/>
              </a:defRPr>
            </a:lvl2pPr>
            <a:lvl3pPr marL="731520" marR="0" lvl="2" indent="-82550" algn="l" rtl="0">
              <a:spcBef>
                <a:spcPts val="360"/>
              </a:spcBef>
              <a:buClr>
                <a:schemeClr val="accent1"/>
              </a:buClr>
              <a:buSzPct val="90000"/>
              <a:buFont typeface="Arial"/>
              <a:buChar char="•"/>
              <a:defRPr sz="1800" b="0" i="0" u="none" strike="noStrike" cap="none">
                <a:solidFill>
                  <a:schemeClr val="dk1"/>
                </a:solidFill>
                <a:latin typeface="Roboto"/>
                <a:ea typeface="Roboto"/>
                <a:cs typeface="Roboto"/>
                <a:sym typeface="Roboto"/>
              </a:defRPr>
            </a:lvl3pPr>
            <a:lvl4pPr marL="1005839" marR="0" lvl="3" indent="-91439" algn="l" rtl="0">
              <a:spcBef>
                <a:spcPts val="320"/>
              </a:spcBef>
              <a:buClr>
                <a:schemeClr val="accent1"/>
              </a:buClr>
              <a:buSzPct val="100000"/>
              <a:buFont typeface="Arial"/>
              <a:buChar char="•"/>
              <a:defRPr sz="1600" b="0" i="0" u="none" strike="noStrike" cap="none">
                <a:solidFill>
                  <a:schemeClr val="dk1"/>
                </a:solidFill>
                <a:latin typeface="Roboto"/>
                <a:ea typeface="Roboto"/>
                <a:cs typeface="Roboto"/>
                <a:sym typeface="Roboto"/>
              </a:defRPr>
            </a:lvl4pPr>
            <a:lvl5pPr marL="1188720" marR="0" lvl="4" indent="-58419" algn="l" rtl="0">
              <a:spcBef>
                <a:spcPts val="280"/>
              </a:spcBef>
              <a:buClr>
                <a:schemeClr val="accent1"/>
              </a:buClr>
              <a:buSzPct val="100000"/>
              <a:buFont typeface="Arial"/>
              <a:buChar char="•"/>
              <a:defRPr sz="1400" b="0" i="0" u="none" strike="noStrike" cap="none">
                <a:solidFill>
                  <a:schemeClr val="dk1"/>
                </a:solidFill>
                <a:latin typeface="Roboto"/>
                <a:ea typeface="Roboto"/>
                <a:cs typeface="Roboto"/>
                <a:sym typeface="Roboto"/>
              </a:defRPr>
            </a:lvl5pPr>
            <a:lvl6pPr marL="1371600" marR="0" lvl="5" indent="-107950" algn="l" rtl="0">
              <a:spcBef>
                <a:spcPts val="260"/>
              </a:spcBef>
              <a:buClr>
                <a:schemeClr val="accent1"/>
              </a:buClr>
              <a:buSzPct val="100000"/>
              <a:buFont typeface="Arial"/>
              <a:buChar char="•"/>
              <a:defRPr sz="1300" b="0" i="0" u="none" strike="noStrike" cap="none">
                <a:solidFill>
                  <a:schemeClr val="dk1"/>
                </a:solidFill>
                <a:latin typeface="Arial"/>
                <a:ea typeface="Arial"/>
                <a:cs typeface="Arial"/>
                <a:sym typeface="Arial"/>
              </a:defRPr>
            </a:lvl6pPr>
            <a:lvl7pPr marL="1554480" marR="0" lvl="6" indent="-100330" algn="l" rtl="0">
              <a:spcBef>
                <a:spcPts val="260"/>
              </a:spcBef>
              <a:buClr>
                <a:schemeClr val="accent1"/>
              </a:buClr>
              <a:buSzPct val="100000"/>
              <a:buFont typeface="Arial"/>
              <a:buChar char="•"/>
              <a:defRPr sz="1300" b="0" i="0" u="none" strike="noStrike" cap="none">
                <a:solidFill>
                  <a:schemeClr val="dk1"/>
                </a:solidFill>
                <a:latin typeface="Arial"/>
                <a:ea typeface="Arial"/>
                <a:cs typeface="Arial"/>
                <a:sym typeface="Arial"/>
              </a:defRPr>
            </a:lvl7pPr>
            <a:lvl8pPr marL="1737360" marR="0" lvl="7" indent="-105410" algn="l" rtl="0">
              <a:spcBef>
                <a:spcPts val="260"/>
              </a:spcBef>
              <a:buClr>
                <a:schemeClr val="accent1"/>
              </a:buClr>
              <a:buSzPct val="100000"/>
              <a:buFont typeface="Arial"/>
              <a:buChar char="•"/>
              <a:defRPr sz="1300" b="0" i="0" u="none" strike="noStrike" cap="none">
                <a:solidFill>
                  <a:schemeClr val="dk1"/>
                </a:solidFill>
                <a:latin typeface="Arial"/>
                <a:ea typeface="Arial"/>
                <a:cs typeface="Arial"/>
                <a:sym typeface="Arial"/>
              </a:defRPr>
            </a:lvl8pPr>
            <a:lvl9pPr marL="1920240" marR="0" lvl="8" indent="-110489" algn="l" rtl="0">
              <a:spcBef>
                <a:spcPts val="260"/>
              </a:spcBef>
              <a:buClr>
                <a:schemeClr val="accent1"/>
              </a:buClr>
              <a:buSzPct val="100000"/>
              <a:buFont typeface="Arial"/>
              <a:buChar char="•"/>
              <a:defRPr sz="1300" b="0" i="0" u="none" strike="noStrike" cap="none">
                <a:solidFill>
                  <a:schemeClr val="dk1"/>
                </a:solidFill>
                <a:latin typeface="Arial"/>
                <a:ea typeface="Arial"/>
                <a:cs typeface="Arial"/>
                <a:sym typeface="Arial"/>
              </a:defRPr>
            </a:lvl9pPr>
          </a:lstStyle>
          <a:p>
            <a:pPr lvl="0"/>
            <a:r>
              <a:rPr lang="ja-JP" altLang="en-US" dirty="0" smtClean="0"/>
              <a:t>第</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a:p>
            <a:endParaRPr dirty="0"/>
          </a:p>
        </p:txBody>
      </p:sp>
      <p:sp>
        <p:nvSpPr>
          <p:cNvPr id="13" name="Shape 13"/>
          <p:cNvSpPr/>
          <p:nvPr/>
        </p:nvSpPr>
        <p:spPr>
          <a:xfrm>
            <a:off x="0" y="2"/>
            <a:ext cx="9144000" cy="365759"/>
          </a:xfrm>
          <a:prstGeom prst="rect">
            <a:avLst/>
          </a:prstGeom>
          <a:solidFill>
            <a:schemeClr val="accent1"/>
          </a:solidFill>
          <a:ln>
            <a:noFill/>
          </a:ln>
        </p:spPr>
        <p:txBody>
          <a:bodyPr lIns="84392" tIns="42185" rIns="84392" bIns="42185" anchor="ctr" anchorCtr="0">
            <a:noAutofit/>
          </a:bodyPr>
          <a:lstStyle/>
          <a:p>
            <a:pPr algn="ctr"/>
            <a:endParaRPr kumimoji="0" sz="1662" kern="0">
              <a:solidFill>
                <a:srgbClr val="FFFFFF"/>
              </a:solidFill>
              <a:latin typeface="Roboto"/>
              <a:ea typeface="Roboto"/>
              <a:cs typeface="Roboto"/>
              <a:sym typeface="Roboto"/>
            </a:endParaRPr>
          </a:p>
        </p:txBody>
      </p:sp>
      <p:sp>
        <p:nvSpPr>
          <p:cNvPr id="14" name="Shape 14"/>
          <p:cNvSpPr txBox="1">
            <a:spLocks noGrp="1"/>
          </p:cNvSpPr>
          <p:nvPr>
            <p:ph type="ftr" idx="11"/>
          </p:nvPr>
        </p:nvSpPr>
        <p:spPr>
          <a:xfrm>
            <a:off x="0" y="18290"/>
            <a:ext cx="8319053" cy="347471"/>
          </a:xfrm>
          <a:prstGeom prst="rect">
            <a:avLst/>
          </a:prstGeom>
          <a:noFill/>
          <a:ln>
            <a:noFill/>
          </a:ln>
        </p:spPr>
        <p:txBody>
          <a:bodyPr lIns="91425" tIns="91425" rIns="91425" bIns="91425" anchor="ctr" anchorCtr="0"/>
          <a:lstStyle>
            <a:lvl1pPr marL="0" marR="0" lvl="0" indent="0" algn="ctr" rtl="0">
              <a:spcBef>
                <a:spcPts val="0"/>
              </a:spcBef>
              <a:buNone/>
              <a:defRPr sz="969" b="0" i="0" u="none" strike="noStrike" cap="none">
                <a:solidFill>
                  <a:srgbClr val="FFFFFF"/>
                </a:solidFill>
                <a:latin typeface="Roboto Condensed"/>
                <a:ea typeface="Roboto Condensed"/>
                <a:cs typeface="Roboto Condensed"/>
                <a:sym typeface="Roboto Condensed"/>
              </a:defRPr>
            </a:lvl1pPr>
            <a:lvl2pPr marL="422041" marR="0" lvl="1" indent="0" algn="l" rtl="0">
              <a:spcBef>
                <a:spcPts val="0"/>
              </a:spcBef>
              <a:buNone/>
              <a:defRPr sz="1662" b="0" i="0" u="none" strike="noStrike" cap="none">
                <a:solidFill>
                  <a:schemeClr val="dk1"/>
                </a:solidFill>
                <a:latin typeface="Arial"/>
                <a:ea typeface="Arial"/>
                <a:cs typeface="Arial"/>
                <a:sym typeface="Arial"/>
              </a:defRPr>
            </a:lvl2pPr>
            <a:lvl3pPr marL="844083" marR="0" lvl="2" indent="0" algn="l" rtl="0">
              <a:spcBef>
                <a:spcPts val="0"/>
              </a:spcBef>
              <a:buNone/>
              <a:defRPr sz="1662" b="0" i="0" u="none" strike="noStrike" cap="none">
                <a:solidFill>
                  <a:schemeClr val="dk1"/>
                </a:solidFill>
                <a:latin typeface="Arial"/>
                <a:ea typeface="Arial"/>
                <a:cs typeface="Arial"/>
                <a:sym typeface="Arial"/>
              </a:defRPr>
            </a:lvl3pPr>
            <a:lvl4pPr marL="1266124" marR="0" lvl="3" indent="0" algn="l" rtl="0">
              <a:spcBef>
                <a:spcPts val="0"/>
              </a:spcBef>
              <a:buNone/>
              <a:defRPr sz="1662" b="0" i="0" u="none" strike="noStrike" cap="none">
                <a:solidFill>
                  <a:schemeClr val="dk1"/>
                </a:solidFill>
                <a:latin typeface="Arial"/>
                <a:ea typeface="Arial"/>
                <a:cs typeface="Arial"/>
                <a:sym typeface="Arial"/>
              </a:defRPr>
            </a:lvl4pPr>
            <a:lvl5pPr marL="1688165" marR="0" lvl="4" indent="0" algn="l" rtl="0">
              <a:spcBef>
                <a:spcPts val="0"/>
              </a:spcBef>
              <a:buNone/>
              <a:defRPr sz="1662" b="0" i="0" u="none" strike="noStrike" cap="none">
                <a:solidFill>
                  <a:schemeClr val="dk1"/>
                </a:solidFill>
                <a:latin typeface="Arial"/>
                <a:ea typeface="Arial"/>
                <a:cs typeface="Arial"/>
                <a:sym typeface="Arial"/>
              </a:defRPr>
            </a:lvl5pPr>
            <a:lvl6pPr marL="2110207" marR="0" lvl="5" indent="0" algn="l" rtl="0">
              <a:spcBef>
                <a:spcPts val="0"/>
              </a:spcBef>
              <a:buNone/>
              <a:defRPr sz="1662" b="0" i="0" u="none" strike="noStrike" cap="none">
                <a:solidFill>
                  <a:schemeClr val="dk1"/>
                </a:solidFill>
                <a:latin typeface="Arial"/>
                <a:ea typeface="Arial"/>
                <a:cs typeface="Arial"/>
                <a:sym typeface="Arial"/>
              </a:defRPr>
            </a:lvl6pPr>
            <a:lvl7pPr marL="2532248" marR="0" lvl="6" indent="0" algn="l" rtl="0">
              <a:spcBef>
                <a:spcPts val="0"/>
              </a:spcBef>
              <a:buNone/>
              <a:defRPr sz="1662" b="0" i="0" u="none" strike="noStrike" cap="none">
                <a:solidFill>
                  <a:schemeClr val="dk1"/>
                </a:solidFill>
                <a:latin typeface="Arial"/>
                <a:ea typeface="Arial"/>
                <a:cs typeface="Arial"/>
                <a:sym typeface="Arial"/>
              </a:defRPr>
            </a:lvl7pPr>
            <a:lvl8pPr marL="2954289" marR="0" lvl="7" indent="0" algn="l" rtl="0">
              <a:spcBef>
                <a:spcPts val="0"/>
              </a:spcBef>
              <a:buNone/>
              <a:defRPr sz="1662" b="0" i="0" u="none" strike="noStrike" cap="none">
                <a:solidFill>
                  <a:schemeClr val="dk1"/>
                </a:solidFill>
                <a:latin typeface="Arial"/>
                <a:ea typeface="Arial"/>
                <a:cs typeface="Arial"/>
                <a:sym typeface="Arial"/>
              </a:defRPr>
            </a:lvl8pPr>
            <a:lvl9pPr marL="3376331" marR="0" lvl="8" indent="0" algn="l" rtl="0">
              <a:spcBef>
                <a:spcPts val="0"/>
              </a:spcBef>
              <a:buNone/>
              <a:defRPr sz="1662" b="0" i="0" u="none" strike="noStrike" cap="none">
                <a:solidFill>
                  <a:schemeClr val="dk1"/>
                </a:solidFill>
                <a:latin typeface="Arial"/>
                <a:ea typeface="Arial"/>
                <a:cs typeface="Arial"/>
                <a:sym typeface="Arial"/>
              </a:defRPr>
            </a:lvl9pPr>
          </a:lstStyle>
          <a:p>
            <a:endParaRPr kumimoji="0" kern="0"/>
          </a:p>
        </p:txBody>
      </p:sp>
      <p:sp>
        <p:nvSpPr>
          <p:cNvPr id="15" name="Shape 15"/>
          <p:cNvSpPr txBox="1">
            <a:spLocks noGrp="1"/>
          </p:cNvSpPr>
          <p:nvPr>
            <p:ph type="sldNum" idx="12"/>
          </p:nvPr>
        </p:nvSpPr>
        <p:spPr>
          <a:xfrm>
            <a:off x="8319053" y="18288"/>
            <a:ext cx="367746" cy="329184"/>
          </a:xfrm>
          <a:prstGeom prst="rect">
            <a:avLst/>
          </a:prstGeom>
          <a:noFill/>
          <a:ln>
            <a:noFill/>
          </a:ln>
        </p:spPr>
        <p:txBody>
          <a:bodyPr lIns="91425" tIns="45700" rIns="91425" bIns="45700" anchor="ctr" anchorCtr="0">
            <a:noAutofit/>
          </a:bodyPr>
          <a:lstStyle/>
          <a:p>
            <a:pPr>
              <a:buSzPct val="25000"/>
            </a:pPr>
            <a:endParaRPr kumimoji="0" lang="en-US" sz="1108" kern="0"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1500995370"/>
      </p:ext>
    </p:extLst>
  </p:cSld>
  <p:clrMap bg1="lt1" tx1="dk1" bg2="dk2" tx2="lt2" accent1="accent1" accent2="accent2" accent3="accent3" accent4="accent4" accent5="accent5" accent6="accent6" hlink="hlink" folHlink="folHlink"/>
  <p:sldLayoutIdLst>
    <p:sldLayoutId id="2147483677" r:id="rId1"/>
    <p:sldLayoutId id="2147483676" r:id="rId2"/>
  </p:sldLayoutIdLst>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timing>
    <p:tnLst>
      <p:par>
        <p:cTn id="1" dur="indefinite" restart="never" nodeType="tmRoot"/>
      </p:par>
    </p:tnLst>
  </p:timing>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kumimoji="1" sz="1292" b="1" i="0" u="none" strike="noStrike" cap="none" baseline="0">
          <a:solidFill>
            <a:srgbClr val="000000"/>
          </a:solidFill>
          <a:latin typeface="Arial Black" panose="020B0A04020102020204" pitchFamily="34" charset="0"/>
          <a:ea typeface="メイリオ" panose="020B0604030504040204" pitchFamily="50" charset="-128"/>
          <a:cs typeface="Arial"/>
          <a:sym typeface="Arial"/>
        </a:defRPr>
      </a:lvl1pPr>
    </p:titleStyle>
    <p:bodyStyle>
      <a:defPPr marR="0" lvl="0" algn="l" rtl="0">
        <a:lnSpc>
          <a:spcPct val="100000"/>
        </a:lnSpc>
        <a:spcBef>
          <a:spcPts val="0"/>
        </a:spcBef>
        <a:spcAft>
          <a:spcPts val="0"/>
        </a:spcAft>
      </a:defPPr>
      <a:lvl1pPr marL="182880" marR="0" lvl="0" indent="-53339" algn="l" rtl="0" eaLnBrk="1" hangingPunct="1">
        <a:lnSpc>
          <a:spcPct val="100000"/>
        </a:lnSpc>
        <a:spcBef>
          <a:spcPts val="0"/>
        </a:spcBef>
        <a:spcAft>
          <a:spcPts val="0"/>
        </a:spcAft>
        <a:buClr>
          <a:schemeClr val="accent1"/>
        </a:buClr>
        <a:buChar char="•"/>
        <a:defRPr kumimoji="1" lang="ja-JP" altLang="en-US" sz="2400" b="0" i="0" u="none" strike="noStrike" cap="none" baseline="0" dirty="0" smtClean="0">
          <a:solidFill>
            <a:schemeClr val="dk1"/>
          </a:solidFill>
          <a:latin typeface="Noto Sans CJK JP Bold" panose="020B0800000000000000" pitchFamily="34" charset="-128"/>
          <a:ea typeface="Noto Sans CJK JP Bold" panose="020B0800000000000000" pitchFamily="34" charset="-128"/>
          <a:cs typeface="Arial"/>
          <a:sym typeface="Roboto"/>
        </a:defRPr>
      </a:lvl1pPr>
      <a:lvl2pPr marL="457200" marR="0" lvl="1" indent="-82550" algn="l" rtl="0" eaLnBrk="1" hangingPunct="1">
        <a:lnSpc>
          <a:spcPct val="100000"/>
        </a:lnSpc>
        <a:spcBef>
          <a:spcPts val="0"/>
        </a:spcBef>
        <a:spcAft>
          <a:spcPts val="0"/>
        </a:spcAft>
        <a:buClr>
          <a:schemeClr val="accent1"/>
        </a:buClr>
        <a:buChar char="•"/>
        <a:defRPr kumimoji="1" lang="ja-JP" altLang="en-US" sz="2400" b="0" i="0" u="none" strike="noStrike" cap="none" baseline="0" dirty="0" smtClean="0">
          <a:solidFill>
            <a:schemeClr val="dk1"/>
          </a:solidFill>
          <a:latin typeface="Noto Sans CJK JP Medium" panose="020B0600000000000000" pitchFamily="34" charset="-128"/>
          <a:ea typeface="Noto Sans CJK JP Medium" panose="020B0600000000000000" pitchFamily="34" charset="-128"/>
          <a:cs typeface="Arial"/>
          <a:sym typeface="Roboto"/>
        </a:defRPr>
      </a:lvl2pPr>
      <a:lvl3pPr marL="731520" marR="0" lvl="2" indent="-82550" algn="l" rtl="0" eaLnBrk="1" hangingPunct="1">
        <a:lnSpc>
          <a:spcPct val="100000"/>
        </a:lnSpc>
        <a:spcBef>
          <a:spcPts val="0"/>
        </a:spcBef>
        <a:spcAft>
          <a:spcPts val="0"/>
        </a:spcAft>
        <a:buClr>
          <a:schemeClr val="accent1"/>
        </a:buClr>
        <a:buChar char="•"/>
        <a:defRPr kumimoji="1" lang="ja-JP" altLang="en-US" sz="2400" b="0" i="0" u="none" strike="noStrike" cap="none" baseline="0" dirty="0" smtClean="0">
          <a:solidFill>
            <a:schemeClr val="dk1"/>
          </a:solidFill>
          <a:latin typeface="Noto Sans CJK JP Medium" panose="020B0600000000000000" pitchFamily="34" charset="-128"/>
          <a:ea typeface="Noto Sans CJK JP Medium" panose="020B0600000000000000" pitchFamily="34" charset="-128"/>
          <a:cs typeface="Arial"/>
          <a:sym typeface="Roboto"/>
        </a:defRPr>
      </a:lvl3pPr>
      <a:lvl4pPr marL="1005839" marR="0" lvl="3" indent="-91439" algn="l" rtl="0" eaLnBrk="1" hangingPunct="1">
        <a:lnSpc>
          <a:spcPct val="100000"/>
        </a:lnSpc>
        <a:spcBef>
          <a:spcPts val="0"/>
        </a:spcBef>
        <a:spcAft>
          <a:spcPts val="0"/>
        </a:spcAft>
        <a:buClr>
          <a:schemeClr val="accent1"/>
        </a:buClr>
        <a:buChar char="•"/>
        <a:defRPr kumimoji="1" lang="ja-JP" altLang="en-US" sz="2400" b="0" i="0" u="none" strike="noStrike" cap="none" baseline="0" dirty="0" smtClean="0">
          <a:solidFill>
            <a:schemeClr val="dk1"/>
          </a:solidFill>
          <a:latin typeface="Noto Sans CJK JP Regular" panose="020B0500000000000000" pitchFamily="34" charset="-128"/>
          <a:ea typeface="Noto Sans CJK JP Regular" panose="020B0500000000000000" pitchFamily="34" charset="-128"/>
          <a:cs typeface="Arial"/>
          <a:sym typeface="Roboto"/>
        </a:defRPr>
      </a:lvl4pPr>
      <a:lvl5pPr marL="1188720" marR="0" lvl="4" indent="-58419" algn="l" rtl="0" eaLnBrk="1" hangingPunct="1">
        <a:lnSpc>
          <a:spcPct val="100000"/>
        </a:lnSpc>
        <a:spcBef>
          <a:spcPts val="0"/>
        </a:spcBef>
        <a:spcAft>
          <a:spcPts val="0"/>
        </a:spcAft>
        <a:buClr>
          <a:schemeClr val="accent1"/>
        </a:buClr>
        <a:buChar char="•"/>
        <a:defRPr kumimoji="1" lang="en-US" altLang="ja-JP" sz="2400" b="0" i="0" u="none" strike="noStrike" cap="none" baseline="0" dirty="0" smtClean="0">
          <a:solidFill>
            <a:schemeClr val="dk1"/>
          </a:solidFill>
          <a:latin typeface="Noto Sans CJK JP Regular" panose="020B0500000000000000" pitchFamily="34" charset="-128"/>
          <a:ea typeface="Noto Sans CJK JP Regular" panose="020B0500000000000000" pitchFamily="34" charset="-128"/>
          <a:cs typeface="Arial"/>
          <a:sym typeface="Roboto"/>
        </a:defRPr>
      </a:lvl5pPr>
      <a:lvl6pPr marR="0" lvl="5"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kumimoji="1" sz="1292"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082739"/>
            <a:ext cx="9144000" cy="1927224"/>
          </a:xfrm>
        </p:spPr>
        <p:txBody>
          <a:bodyPr/>
          <a:lstStyle/>
          <a:p>
            <a:pPr algn="ctr"/>
            <a:r>
              <a:rPr kumimoji="1" lang="en-US" altLang="ja-JP" dirty="0" err="1" smtClean="0">
                <a:solidFill>
                  <a:srgbClr val="EA5B2B"/>
                </a:solidFill>
                <a:latin typeface="Arial" panose="020B0604020202020204" pitchFamily="34" charset="0"/>
                <a:cs typeface="Arial" panose="020B0604020202020204" pitchFamily="34" charset="0"/>
              </a:rPr>
              <a:t>OpenChain</a:t>
            </a:r>
            <a:r>
              <a:rPr kumimoji="1" lang="en-US" altLang="ja-JP" dirty="0" smtClean="0">
                <a:solidFill>
                  <a:srgbClr val="EA5B2B"/>
                </a:solidFill>
                <a:latin typeface="Arial" panose="020B0604020202020204" pitchFamily="34" charset="0"/>
                <a:cs typeface="Arial" panose="020B0604020202020204" pitchFamily="34" charset="0"/>
              </a:rPr>
              <a:t> Japan WG</a:t>
            </a:r>
            <a:br>
              <a:rPr kumimoji="1" lang="en-US" altLang="ja-JP" dirty="0" smtClean="0">
                <a:solidFill>
                  <a:srgbClr val="EA5B2B"/>
                </a:solidFill>
                <a:latin typeface="Arial" panose="020B0604020202020204" pitchFamily="34" charset="0"/>
                <a:cs typeface="Arial" panose="020B0604020202020204" pitchFamily="34" charset="0"/>
              </a:rPr>
            </a:br>
            <a:r>
              <a:rPr kumimoji="1" lang="ja-JP" altLang="en-US" dirty="0" smtClean="0">
                <a:solidFill>
                  <a:srgbClr val="EA5B2B"/>
                </a:solidFill>
                <a:latin typeface="Arial" panose="020B0604020202020204" pitchFamily="34" charset="0"/>
                <a:cs typeface="Arial" panose="020B0604020202020204" pitchFamily="34" charset="0"/>
              </a:rPr>
              <a:t>第</a:t>
            </a:r>
            <a:r>
              <a:rPr kumimoji="1" lang="en-US" altLang="ja-JP" dirty="0" smtClean="0">
                <a:solidFill>
                  <a:srgbClr val="EA5B2B"/>
                </a:solidFill>
                <a:latin typeface="Arial" panose="020B0604020202020204" pitchFamily="34" charset="0"/>
                <a:cs typeface="Arial" panose="020B0604020202020204" pitchFamily="34" charset="0"/>
              </a:rPr>
              <a:t>11</a:t>
            </a:r>
            <a:r>
              <a:rPr kumimoji="1" lang="ja-JP" altLang="en-US" dirty="0" smtClean="0">
                <a:solidFill>
                  <a:srgbClr val="EA5B2B"/>
                </a:solidFill>
                <a:latin typeface="Arial" panose="020B0604020202020204" pitchFamily="34" charset="0"/>
                <a:cs typeface="Arial" panose="020B0604020202020204" pitchFamily="34" charset="0"/>
              </a:rPr>
              <a:t>回全体会合議事メモ</a:t>
            </a:r>
            <a:endParaRPr kumimoji="1" lang="ja-JP" altLang="en-US" dirty="0">
              <a:solidFill>
                <a:srgbClr val="EA5B2B"/>
              </a:solidFill>
              <a:latin typeface="Arial" panose="020B0604020202020204" pitchFamily="34" charset="0"/>
              <a:cs typeface="Arial" panose="020B0604020202020204" pitchFamily="34" charset="0"/>
            </a:endParaRPr>
          </a:p>
        </p:txBody>
      </p:sp>
      <p:sp>
        <p:nvSpPr>
          <p:cNvPr id="3" name="サブタイトル 2"/>
          <p:cNvSpPr>
            <a:spLocks noGrp="1"/>
          </p:cNvSpPr>
          <p:nvPr>
            <p:ph type="subTitle" idx="1"/>
          </p:nvPr>
        </p:nvSpPr>
        <p:spPr>
          <a:xfrm>
            <a:off x="561109" y="4731342"/>
            <a:ext cx="8191502" cy="1752600"/>
          </a:xfrm>
        </p:spPr>
        <p:txBody>
          <a:bodyPr/>
          <a:lstStyle/>
          <a:p>
            <a:r>
              <a:rPr kumimoji="1" lang="ja-JP" altLang="en-US" sz="2800" dirty="0" smtClean="0">
                <a:solidFill>
                  <a:srgbClr val="33A0A8"/>
                </a:solidFill>
              </a:rPr>
              <a:t>日時</a:t>
            </a:r>
            <a:r>
              <a:rPr kumimoji="1" lang="en-US" altLang="ja-JP" sz="2800" dirty="0" smtClean="0">
                <a:solidFill>
                  <a:srgbClr val="33A0A8"/>
                </a:solidFill>
              </a:rPr>
              <a:t>: 2019</a:t>
            </a:r>
            <a:r>
              <a:rPr kumimoji="1" lang="ja-JP" altLang="en-US" sz="2800" dirty="0" smtClean="0">
                <a:solidFill>
                  <a:srgbClr val="33A0A8"/>
                </a:solidFill>
              </a:rPr>
              <a:t>年</a:t>
            </a:r>
            <a:r>
              <a:rPr lang="en-US" altLang="ja-JP" sz="2800" dirty="0" smtClean="0">
                <a:solidFill>
                  <a:srgbClr val="33A0A8"/>
                </a:solidFill>
              </a:rPr>
              <a:t>9</a:t>
            </a:r>
            <a:r>
              <a:rPr lang="ja-JP" altLang="en-US" sz="2800" dirty="0" smtClean="0">
                <a:solidFill>
                  <a:srgbClr val="33A0A8"/>
                </a:solidFill>
              </a:rPr>
              <a:t>月</a:t>
            </a:r>
            <a:r>
              <a:rPr lang="en-US" altLang="ja-JP" sz="2800" dirty="0" smtClean="0">
                <a:solidFill>
                  <a:srgbClr val="33A0A8"/>
                </a:solidFill>
              </a:rPr>
              <a:t>19</a:t>
            </a:r>
            <a:r>
              <a:rPr lang="ja-JP" altLang="en-US" sz="2800" dirty="0" smtClean="0">
                <a:solidFill>
                  <a:srgbClr val="33A0A8"/>
                </a:solidFill>
              </a:rPr>
              <a:t>日 </a:t>
            </a:r>
            <a:r>
              <a:rPr lang="en-US" altLang="ja-JP" sz="2800" dirty="0" smtClean="0">
                <a:solidFill>
                  <a:srgbClr val="33A0A8"/>
                </a:solidFill>
              </a:rPr>
              <a:t>13:00-17:00</a:t>
            </a:r>
            <a:endParaRPr kumimoji="1" lang="en-US" altLang="ja-JP" sz="2800" dirty="0" smtClean="0">
              <a:solidFill>
                <a:srgbClr val="33A0A8"/>
              </a:solidFill>
            </a:endParaRPr>
          </a:p>
          <a:p>
            <a:r>
              <a:rPr lang="ja-JP" altLang="en-US" sz="2800" dirty="0" smtClean="0">
                <a:solidFill>
                  <a:srgbClr val="33A0A8"/>
                </a:solidFill>
              </a:rPr>
              <a:t>場所</a:t>
            </a:r>
            <a:r>
              <a:rPr lang="en-US" altLang="ja-JP" sz="2800" dirty="0" smtClean="0">
                <a:solidFill>
                  <a:srgbClr val="33A0A8"/>
                </a:solidFill>
              </a:rPr>
              <a:t>:</a:t>
            </a:r>
            <a:r>
              <a:rPr lang="ja-JP" altLang="en-US" sz="2800" dirty="0" smtClean="0">
                <a:solidFill>
                  <a:srgbClr val="33A0A8"/>
                </a:solidFill>
              </a:rPr>
              <a:t> オリンパス 技術</a:t>
            </a:r>
            <a:r>
              <a:rPr lang="ja-JP" altLang="en-US" sz="2800" dirty="0">
                <a:solidFill>
                  <a:srgbClr val="33A0A8"/>
                </a:solidFill>
              </a:rPr>
              <a:t>開発センター</a:t>
            </a:r>
            <a:r>
              <a:rPr lang="ja-JP" altLang="en-US" sz="2800" dirty="0" smtClean="0">
                <a:solidFill>
                  <a:srgbClr val="33A0A8"/>
                </a:solidFill>
              </a:rPr>
              <a:t>宇津木</a:t>
            </a:r>
            <a:endParaRPr kumimoji="1" lang="ja-JP" altLang="en-US" sz="2800" dirty="0">
              <a:solidFill>
                <a:srgbClr val="33A0A8"/>
              </a:solidFill>
            </a:endParaRPr>
          </a:p>
        </p:txBody>
      </p:sp>
      <p:cxnSp>
        <p:nvCxnSpPr>
          <p:cNvPr id="6" name="Shape 19"/>
          <p:cNvCxnSpPr/>
          <p:nvPr/>
        </p:nvCxnSpPr>
        <p:spPr>
          <a:xfrm>
            <a:off x="564706" y="2818222"/>
            <a:ext cx="8187905" cy="0"/>
          </a:xfrm>
          <a:prstGeom prst="straightConnector1">
            <a:avLst/>
          </a:prstGeom>
          <a:noFill/>
          <a:ln w="19050" cap="flat" cmpd="sng">
            <a:solidFill>
              <a:srgbClr val="EA5B2B"/>
            </a:solidFill>
            <a:prstDash val="solid"/>
            <a:round/>
            <a:headEnd type="none" w="med" len="med"/>
            <a:tailEnd type="none" w="med" len="med"/>
          </a:ln>
        </p:spPr>
      </p:cxnSp>
    </p:spTree>
    <p:extLst>
      <p:ext uri="{BB962C8B-B14F-4D97-AF65-F5344CB8AC3E}">
        <p14:creationId xmlns:p14="http://schemas.microsoft.com/office/powerpoint/2010/main" val="1783956060"/>
      </p:ext>
    </p:extLst>
  </p:cSld>
  <p:clrMapOvr>
    <a:masterClrMapping/>
  </p:clrMapOvr>
  <mc:AlternateContent xmlns:mc="http://schemas.openxmlformats.org/markup-compatibility/2006" xmlns:p14="http://schemas.microsoft.com/office/powerpoint/2010/main">
    <mc:Choice Requires="p14">
      <p:transition spd="slow" p14:dur="3000" advTm="10000">
        <p:fade/>
      </p:transition>
    </mc:Choice>
    <mc:Fallback xmlns="">
      <p:transition spd="slow" advTm="1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会場</a:t>
            </a:r>
            <a:r>
              <a:rPr lang="ja-JP" altLang="en-US" dirty="0"/>
              <a:t>全景</a:t>
            </a:r>
            <a:endParaRPr kumimoji="1" lang="ja-JP" altLang="en-US" dirty="0"/>
          </a:p>
        </p:txBody>
      </p:sp>
      <p:sp>
        <p:nvSpPr>
          <p:cNvPr id="3" name="テキスト プレースホルダー 2"/>
          <p:cNvSpPr>
            <a:spLocks noGrp="1"/>
          </p:cNvSpPr>
          <p:nvPr>
            <p:ph type="body" idx="1"/>
          </p:nvPr>
        </p:nvSpPr>
        <p:spPr>
          <a:xfrm>
            <a:off x="457201" y="1608016"/>
            <a:ext cx="8229599" cy="485104"/>
          </a:xfrm>
        </p:spPr>
        <p:txBody>
          <a:bodyPr/>
          <a:lstStyle/>
          <a:p>
            <a:pPr marL="119580" indent="0">
              <a:buNone/>
            </a:pPr>
            <a:r>
              <a:rPr lang="ja-JP" altLang="en-US" dirty="0" smtClean="0"/>
              <a:t>その</a:t>
            </a:r>
            <a:r>
              <a:rPr lang="en-US" altLang="ja-JP" dirty="0" smtClean="0"/>
              <a:t>1</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2014537"/>
            <a:ext cx="3905250" cy="2928937"/>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3431" y="3102175"/>
            <a:ext cx="4093369" cy="3070025"/>
          </a:xfrm>
          <a:prstGeom prst="rect">
            <a:avLst/>
          </a:prstGeom>
        </p:spPr>
      </p:pic>
      <p:sp>
        <p:nvSpPr>
          <p:cNvPr id="8" name="テキスト プレースホルダー 2"/>
          <p:cNvSpPr txBox="1">
            <a:spLocks/>
          </p:cNvSpPr>
          <p:nvPr/>
        </p:nvSpPr>
        <p:spPr>
          <a:xfrm>
            <a:off x="5144690" y="6172200"/>
            <a:ext cx="2990849" cy="48510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ja-JP" altLang="en-US" kern="0" dirty="0" smtClean="0"/>
              <a:t>その</a:t>
            </a:r>
            <a:r>
              <a:rPr lang="en-US" altLang="ja-JP" kern="0" dirty="0" smtClean="0"/>
              <a:t>2</a:t>
            </a:r>
            <a:endParaRPr lang="ja-JP" altLang="en-US" kern="0" dirty="0"/>
          </a:p>
        </p:txBody>
      </p:sp>
    </p:spTree>
    <p:extLst>
      <p:ext uri="{BB962C8B-B14F-4D97-AF65-F5344CB8AC3E}">
        <p14:creationId xmlns:p14="http://schemas.microsoft.com/office/powerpoint/2010/main" val="2451846548"/>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おまけ</a:t>
            </a:r>
            <a:endParaRPr kumimoji="1" lang="ja-JP" altLang="en-US" dirty="0"/>
          </a:p>
        </p:txBody>
      </p:sp>
      <p:sp>
        <p:nvSpPr>
          <p:cNvPr id="3" name="テキスト プレースホルダー 2"/>
          <p:cNvSpPr>
            <a:spLocks noGrp="1"/>
          </p:cNvSpPr>
          <p:nvPr>
            <p:ph type="body" idx="1"/>
          </p:nvPr>
        </p:nvSpPr>
        <p:spPr>
          <a:xfrm>
            <a:off x="457201" y="1608015"/>
            <a:ext cx="8229599" cy="456529"/>
          </a:xfrm>
        </p:spPr>
        <p:txBody>
          <a:bodyPr/>
          <a:lstStyle/>
          <a:p>
            <a:pPr marL="119580" indent="0">
              <a:buNone/>
            </a:pPr>
            <a:r>
              <a:rPr kumimoji="1" lang="ja-JP" altLang="en-US" dirty="0" smtClean="0"/>
              <a:t>懇親会（セレオ北館</a:t>
            </a:r>
            <a:r>
              <a:rPr lang="ja-JP" altLang="en-US" dirty="0" smtClean="0"/>
              <a:t>八王子北館 </a:t>
            </a:r>
            <a:r>
              <a:rPr lang="en-US" altLang="ja-JP" dirty="0" smtClean="0"/>
              <a:t>10F </a:t>
            </a:r>
            <a:r>
              <a:rPr lang="ja-JP" altLang="en-US" dirty="0" smtClean="0"/>
              <a:t>バンケットルーム</a:t>
            </a:r>
            <a:r>
              <a:rPr kumimoji="1" lang="ja-JP" altLang="en-US" dirty="0" smtClean="0"/>
              <a:t>）</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896" y="2148558"/>
            <a:ext cx="3960224" cy="2970167"/>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0315" y="3194888"/>
            <a:ext cx="4198350" cy="3148761"/>
          </a:xfrm>
          <a:prstGeom prst="rect">
            <a:avLst/>
          </a:prstGeom>
        </p:spPr>
      </p:pic>
    </p:spTree>
    <p:extLst>
      <p:ext uri="{BB962C8B-B14F-4D97-AF65-F5344CB8AC3E}">
        <p14:creationId xmlns:p14="http://schemas.microsoft.com/office/powerpoint/2010/main" val="2062930580"/>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開催</a:t>
            </a:r>
            <a:r>
              <a:rPr lang="ja-JP" altLang="en-US" dirty="0"/>
              <a:t>状況</a:t>
            </a:r>
            <a:endParaRPr kumimoji="1" lang="ja-JP" altLang="en-US" dirty="0"/>
          </a:p>
        </p:txBody>
      </p:sp>
      <p:sp>
        <p:nvSpPr>
          <p:cNvPr id="3" name="テキスト プレースホルダー 2"/>
          <p:cNvSpPr>
            <a:spLocks noGrp="1"/>
          </p:cNvSpPr>
          <p:nvPr>
            <p:ph type="body" idx="1"/>
          </p:nvPr>
        </p:nvSpPr>
        <p:spPr>
          <a:xfrm>
            <a:off x="457201" y="1722316"/>
            <a:ext cx="8229599" cy="4876799"/>
          </a:xfrm>
        </p:spPr>
        <p:txBody>
          <a:bodyPr/>
          <a:lstStyle/>
          <a:p>
            <a:pPr marL="633930" indent="-514350">
              <a:buFont typeface="+mj-lt"/>
              <a:buAutoNum type="arabicPeriod"/>
            </a:pPr>
            <a:r>
              <a:rPr kumimoji="1" lang="ja-JP" altLang="en-US" sz="2800" dirty="0" smtClean="0"/>
              <a:t>参加状況</a:t>
            </a:r>
            <a:endParaRPr kumimoji="1" lang="en-US" altLang="ja-JP" sz="2800" dirty="0" smtClean="0"/>
          </a:p>
          <a:p>
            <a:pPr marL="887154" lvl="1" indent="-514350">
              <a:buFont typeface="Arial" panose="020B0604020202020204" pitchFamily="34" charset="0"/>
              <a:buChar char="•"/>
            </a:pPr>
            <a:r>
              <a:rPr lang="ja-JP" altLang="en-US" sz="2400" b="0" dirty="0"/>
              <a:t>参加企業</a:t>
            </a:r>
            <a:r>
              <a:rPr lang="en-US" altLang="ja-JP" sz="2400" b="0" dirty="0"/>
              <a:t>: 25</a:t>
            </a:r>
            <a:r>
              <a:rPr lang="ja-JP" altLang="en-US" sz="2400" b="0" dirty="0"/>
              <a:t>社</a:t>
            </a:r>
            <a:r>
              <a:rPr lang="en-US" altLang="ja-JP" sz="2400" b="0" dirty="0"/>
              <a:t>/</a:t>
            </a:r>
            <a:r>
              <a:rPr lang="ja-JP" altLang="en-US" sz="2400" b="0" dirty="0"/>
              <a:t>参加人数</a:t>
            </a:r>
            <a:r>
              <a:rPr lang="en-US" altLang="ja-JP" sz="2400" b="0" dirty="0"/>
              <a:t>: 41</a:t>
            </a:r>
            <a:r>
              <a:rPr lang="ja-JP" altLang="en-US" sz="2400" b="0" dirty="0" smtClean="0"/>
              <a:t>名（詳細は次頁）</a:t>
            </a:r>
            <a:endParaRPr lang="en-US" altLang="ja-JP" sz="2400" b="0" dirty="0" smtClean="0"/>
          </a:p>
          <a:p>
            <a:pPr marL="887154" lvl="1" indent="-514350">
              <a:buFont typeface="Arial" panose="020B0604020202020204" pitchFamily="34" charset="0"/>
              <a:buChar char="•"/>
            </a:pPr>
            <a:r>
              <a:rPr lang="ja-JP" altLang="en-US" sz="2400" b="0" dirty="0" smtClean="0"/>
              <a:t>懇親会</a:t>
            </a:r>
            <a:r>
              <a:rPr lang="en-US" altLang="ja-JP" sz="2400" b="0" dirty="0"/>
              <a:t>: </a:t>
            </a:r>
            <a:r>
              <a:rPr lang="ja-JP" altLang="en-US" sz="2400" b="0" dirty="0"/>
              <a:t>約</a:t>
            </a:r>
            <a:r>
              <a:rPr lang="en-US" altLang="ja-JP" sz="2400" b="0" dirty="0"/>
              <a:t>20</a:t>
            </a:r>
            <a:r>
              <a:rPr lang="ja-JP" altLang="en-US" sz="2400" b="0" dirty="0" smtClean="0"/>
              <a:t>名</a:t>
            </a:r>
            <a:endParaRPr kumimoji="1" lang="en-US" altLang="ja-JP" sz="2400" dirty="0" smtClean="0"/>
          </a:p>
          <a:p>
            <a:pPr marL="633930" indent="-514350">
              <a:buFont typeface="+mj-lt"/>
              <a:buAutoNum type="arabicPeriod"/>
            </a:pPr>
            <a:r>
              <a:rPr lang="ja-JP" altLang="en-US" sz="2800" dirty="0" smtClean="0"/>
              <a:t>議事</a:t>
            </a:r>
            <a:endParaRPr lang="en-US" altLang="ja-JP" sz="2800" dirty="0" smtClean="0"/>
          </a:p>
          <a:p>
            <a:pPr marL="887154" lvl="1" indent="-514350">
              <a:buFont typeface="Arial" panose="020B0604020202020204" pitchFamily="34" charset="0"/>
              <a:buChar char="•"/>
            </a:pPr>
            <a:r>
              <a:rPr lang="ja-JP" altLang="en-US" sz="2400" b="0" dirty="0" smtClean="0"/>
              <a:t>次々頁以降に</a:t>
            </a:r>
            <a:endParaRPr lang="en-US" altLang="ja-JP" sz="2400" b="0" dirty="0" smtClean="0"/>
          </a:p>
          <a:p>
            <a:pPr marL="633930" indent="-514350">
              <a:buFont typeface="+mj-lt"/>
              <a:buAutoNum type="arabicPeriod"/>
            </a:pPr>
            <a:r>
              <a:rPr lang="ja-JP" altLang="en-US" sz="2800" dirty="0" smtClean="0"/>
              <a:t>所感など</a:t>
            </a:r>
            <a:endParaRPr lang="en-US" altLang="ja-JP" sz="2800" dirty="0"/>
          </a:p>
          <a:p>
            <a:pPr marL="887154" lvl="1" indent="-514350">
              <a:buFont typeface="Arial" panose="020B0604020202020204" pitchFamily="34" charset="0"/>
              <a:buChar char="•"/>
            </a:pPr>
            <a:r>
              <a:rPr lang="ja-JP" altLang="en-US" sz="2400" b="0" dirty="0" smtClean="0"/>
              <a:t>この</a:t>
            </a:r>
            <a:r>
              <a:rPr lang="ja-JP" altLang="en-US" sz="2400" b="0" dirty="0"/>
              <a:t>場</a:t>
            </a:r>
            <a:r>
              <a:rPr lang="ja-JP" altLang="en-US" sz="2400" b="0" dirty="0" smtClean="0"/>
              <a:t>で埋めていただけると助かります。</a:t>
            </a:r>
            <a:endParaRPr lang="en-US" altLang="ja-JP" sz="2400" b="0" dirty="0" smtClean="0"/>
          </a:p>
          <a:p>
            <a:pPr marL="887154" lvl="1" indent="-514350">
              <a:buFont typeface="Arial" panose="020B0604020202020204" pitchFamily="34" charset="0"/>
              <a:buChar char="•"/>
            </a:pPr>
            <a:r>
              <a:rPr kumimoji="1" lang="ja-JP" altLang="en-US" sz="900" b="0" dirty="0" smtClean="0"/>
              <a:t>が、都心から約</a:t>
            </a:r>
            <a:r>
              <a:rPr kumimoji="1" lang="en-US" altLang="ja-JP" sz="900" b="0" dirty="0" smtClean="0"/>
              <a:t>1</a:t>
            </a:r>
            <a:r>
              <a:rPr kumimoji="1" lang="ja-JP" altLang="en-US" sz="900" b="0" dirty="0" smtClean="0"/>
              <a:t>時間、それも乗り換えありで、最寄り駅からはタクシーは期待できない、という状況で</a:t>
            </a:r>
            <a:r>
              <a:rPr kumimoji="1" lang="en-US" altLang="ja-JP" sz="900" b="0" dirty="0" smtClean="0"/>
              <a:t>40</a:t>
            </a:r>
            <a:r>
              <a:rPr kumimoji="1" lang="ja-JP" altLang="en-US" sz="900" b="0" dirty="0" smtClean="0"/>
              <a:t>名を超えた（うち</a:t>
            </a:r>
            <a:r>
              <a:rPr kumimoji="1" lang="en-US" altLang="ja-JP" sz="900" b="0" dirty="0" smtClean="0"/>
              <a:t>6</a:t>
            </a:r>
            <a:r>
              <a:rPr kumimoji="1" lang="ja-JP" altLang="en-US" sz="900" b="0" dirty="0" smtClean="0"/>
              <a:t>名は自社社員ですけど）ので、「意外と皆さん来るものだな」というのが正直な感想です。全体会合</a:t>
            </a:r>
            <a:r>
              <a:rPr kumimoji="1" lang="en-US" altLang="ja-JP" sz="900" b="0" dirty="0" smtClean="0"/>
              <a:t>-</a:t>
            </a:r>
            <a:r>
              <a:rPr kumimoji="1" lang="ja-JP" altLang="en-US" sz="900" b="0" dirty="0" smtClean="0"/>
              <a:t>懇親会分離方式（神戸でもそうでしたよね）</a:t>
            </a:r>
            <a:r>
              <a:rPr lang="ja-JP" altLang="en-US" sz="900" b="0" dirty="0" smtClean="0"/>
              <a:t>は会場提供の敷居を下げるという点ではよかったと思います（浅羽さん、ありがとうございました）</a:t>
            </a:r>
            <a:r>
              <a:rPr lang="ja-JP" altLang="en-US" sz="900" b="0" dirty="0"/>
              <a:t> </a:t>
            </a:r>
            <a:r>
              <a:rPr lang="ja-JP" altLang="en-US" sz="900" b="0" dirty="0" smtClean="0"/>
              <a:t>。並行セッションの規模も、会場の大きさ、参加者数を考えるとあれが最善だったのではないでしょうか。</a:t>
            </a:r>
            <a:r>
              <a:rPr lang="ja-JP" altLang="en-US" sz="900" b="0" dirty="0"/>
              <a:t>並行</a:t>
            </a:r>
            <a:r>
              <a:rPr lang="ja-JP" altLang="en-US" sz="900" b="0" dirty="0" smtClean="0"/>
              <a:t>セッション自体も悪くない取り組みと思います。（参加人数を絞ることでより多くの人に発言を促す、というのが目的でしょうから「</a:t>
            </a:r>
            <a:r>
              <a:rPr lang="ja-JP" altLang="en-US" sz="900" b="0" dirty="0"/>
              <a:t>並行セッション</a:t>
            </a:r>
            <a:r>
              <a:rPr lang="ja-JP" altLang="en-US" sz="900" b="0" dirty="0" smtClean="0"/>
              <a:t>」だけが唯一の方法という訳ではないと思いますが、それ以上の方法も思いつかないです。）専用の受付を用意するはずが、想定より早く到着する人がいて一部間に合わなかったり、男子便所の前に列ができてしまったりと、この辺りはこちらで事前に手が打てたはずの部分でした。不手際済みませんでした。あと、入口に案内板を立てましたが、社内の人が何の国際会議だろうとちらちら見ながら通って行っていました（ので、社内アピールとしては有効だったかと）。案内板に</a:t>
            </a:r>
            <a:r>
              <a:rPr lang="en-US" altLang="ja-JP" sz="900" b="0" dirty="0" err="1" smtClean="0"/>
              <a:t>OpenChain</a:t>
            </a:r>
            <a:r>
              <a:rPr lang="ja-JP" altLang="en-US" sz="900" b="0" dirty="0" smtClean="0"/>
              <a:t>のロゴは使わせてもらいましたけど、</a:t>
            </a:r>
            <a:r>
              <a:rPr lang="en-US" altLang="ja-JP" sz="900" b="0" dirty="0" smtClean="0"/>
              <a:t>Japan WG</a:t>
            </a:r>
            <a:r>
              <a:rPr lang="ja-JP" altLang="en-US" sz="900" b="0" dirty="0" smtClean="0"/>
              <a:t>のロゴもあると良いかもですね。あと並行セッションの案内はもっと充実させた方が良いかもです。私たちが見ればあの短い文で通じてしまうのですが。欲を言えば</a:t>
            </a:r>
            <a:r>
              <a:rPr lang="en-US" altLang="ja-JP" sz="900" b="0" dirty="0" smtClean="0"/>
              <a:t>Japan WG</a:t>
            </a:r>
            <a:r>
              <a:rPr lang="ja-JP" altLang="en-US" sz="900" b="0" dirty="0" smtClean="0"/>
              <a:t>の紹介として並行セッション</a:t>
            </a:r>
            <a:r>
              <a:rPr lang="en-US" altLang="ja-JP" sz="900" b="0" dirty="0" smtClean="0"/>
              <a:t>=</a:t>
            </a:r>
            <a:r>
              <a:rPr lang="ja-JP" altLang="en-US" sz="900" b="0" dirty="0" smtClean="0"/>
              <a:t>各</a:t>
            </a:r>
            <a:r>
              <a:rPr lang="en-US" altLang="ja-JP" sz="900" b="0" dirty="0" smtClean="0"/>
              <a:t>SG</a:t>
            </a:r>
            <a:r>
              <a:rPr lang="ja-JP" altLang="en-US" sz="900" b="0" dirty="0" smtClean="0"/>
              <a:t>の簡単な活動内容も報告するようなリーフレットがあると今回だけでなくいろいろな場面でも使えて嬉しいかも。</a:t>
            </a:r>
            <a:endParaRPr kumimoji="1" lang="en-US" altLang="ja-JP" sz="900" b="0" dirty="0" smtClean="0"/>
          </a:p>
        </p:txBody>
      </p:sp>
    </p:spTree>
    <p:extLst>
      <p:ext uri="{BB962C8B-B14F-4D97-AF65-F5344CB8AC3E}">
        <p14:creationId xmlns:p14="http://schemas.microsoft.com/office/powerpoint/2010/main" val="2589821537"/>
      </p:ext>
    </p:extLst>
  </p:cSld>
  <p:clrMapOvr>
    <a:masterClrMapping/>
  </p:clrMapOvr>
  <mc:AlternateContent xmlns:mc="http://schemas.openxmlformats.org/markup-compatibility/2006" xmlns:p14="http://schemas.microsoft.com/office/powerpoint/2010/main">
    <mc:Choice Requires="p14">
      <p:transition spd="slow" p14:dur="3000" advTm="10000">
        <p:fade/>
      </p:transition>
    </mc:Choice>
    <mc:Fallback xmlns="">
      <p:transition spd="slow"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参加者詳細</a:t>
            </a:r>
            <a:endParaRPr kumimoji="1" lang="ja-JP" altLang="en-US" dirty="0"/>
          </a:p>
        </p:txBody>
      </p:sp>
      <p:sp>
        <p:nvSpPr>
          <p:cNvPr id="3" name="テキスト プレースホルダー 2"/>
          <p:cNvSpPr>
            <a:spLocks noGrp="1"/>
          </p:cNvSpPr>
          <p:nvPr>
            <p:ph type="body" idx="1"/>
          </p:nvPr>
        </p:nvSpPr>
        <p:spPr>
          <a:xfrm>
            <a:off x="457201" y="1608015"/>
            <a:ext cx="8229599" cy="349373"/>
          </a:xfrm>
        </p:spPr>
        <p:txBody>
          <a:bodyPr/>
          <a:lstStyle/>
          <a:p>
            <a:pPr marL="119580" indent="0">
              <a:buNone/>
            </a:pPr>
            <a:r>
              <a:rPr kumimoji="1" lang="en-US" altLang="ja-JP" dirty="0" smtClean="0"/>
              <a:t>50</a:t>
            </a:r>
            <a:r>
              <a:rPr kumimoji="1" lang="ja-JP" altLang="en-US" dirty="0" smtClean="0"/>
              <a:t>音順、敬称略</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187175470"/>
              </p:ext>
            </p:extLst>
          </p:nvPr>
        </p:nvGraphicFramePr>
        <p:xfrm>
          <a:off x="192885" y="2034259"/>
          <a:ext cx="2860106" cy="454513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531014985"/>
                    </a:ext>
                  </a:extLst>
                </a:gridCol>
                <a:gridCol w="2047306">
                  <a:extLst>
                    <a:ext uri="{9D8B030D-6E8A-4147-A177-3AD203B41FA5}">
                      <a16:colId xmlns:a16="http://schemas.microsoft.com/office/drawing/2014/main" val="525544135"/>
                    </a:ext>
                  </a:extLst>
                </a:gridCol>
              </a:tblGrid>
              <a:tr h="255586">
                <a:tc>
                  <a:txBody>
                    <a:bodyPr/>
                    <a:lstStyle/>
                    <a:p>
                      <a:r>
                        <a:rPr kumimoji="1" lang="ja-JP" altLang="en-US" sz="900" dirty="0" smtClean="0"/>
                        <a:t>氏名</a:t>
                      </a:r>
                      <a:endParaRPr kumimoji="1" lang="ja-JP" altLang="en-US" sz="900" dirty="0"/>
                    </a:p>
                  </a:txBody>
                  <a:tcPr/>
                </a:tc>
                <a:tc>
                  <a:txBody>
                    <a:bodyPr/>
                    <a:lstStyle/>
                    <a:p>
                      <a:r>
                        <a:rPr kumimoji="1" lang="ja-JP" altLang="en-US" sz="900" dirty="0" smtClean="0"/>
                        <a:t>所属</a:t>
                      </a:r>
                      <a:endParaRPr kumimoji="1" lang="ja-JP" altLang="en-US" sz="900" dirty="0"/>
                    </a:p>
                  </a:txBody>
                  <a:tcPr/>
                </a:tc>
                <a:extLst>
                  <a:ext uri="{0D108BD9-81ED-4DB2-BD59-A6C34878D82A}">
                    <a16:rowId xmlns:a16="http://schemas.microsoft.com/office/drawing/2014/main" val="3126901859"/>
                  </a:ext>
                </a:extLst>
              </a:tr>
              <a:tr h="23830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青木 康子</a:t>
                      </a:r>
                    </a:p>
                  </a:txBody>
                  <a:tcPr marL="9525" marR="9525" marT="9525" marB="0" anchor="ctr"/>
                </a:tc>
                <a:tc>
                  <a:txBody>
                    <a:bodyPr/>
                    <a:lstStyle/>
                    <a:p>
                      <a:pPr algn="l"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富士通株式会社</a:t>
                      </a:r>
                    </a:p>
                  </a:txBody>
                  <a:tcPr marL="9525" marR="9525" marT="9525" marB="0" anchor="ctr"/>
                </a:tc>
                <a:extLst>
                  <a:ext uri="{0D108BD9-81ED-4DB2-BD59-A6C34878D82A}">
                    <a16:rowId xmlns:a16="http://schemas.microsoft.com/office/drawing/2014/main" val="1291091600"/>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浅羽 鉄平</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富士通コンピュータテクノロジーズ</a:t>
                      </a:r>
                    </a:p>
                  </a:txBody>
                  <a:tcPr marL="9525" marR="9525" marT="9525" marB="0" anchor="ctr"/>
                </a:tc>
                <a:extLst>
                  <a:ext uri="{0D108BD9-81ED-4DB2-BD59-A6C34878D82A}">
                    <a16:rowId xmlns:a16="http://schemas.microsoft.com/office/drawing/2014/main" val="210656624"/>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安倍 昌輝</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富士通コンピュータテクノロジーズ</a:t>
                      </a:r>
                    </a:p>
                  </a:txBody>
                  <a:tcPr marL="9525" marR="9525" marT="9525" marB="0" anchor="ctr"/>
                </a:tc>
                <a:extLst>
                  <a:ext uri="{0D108BD9-81ED-4DB2-BD59-A6C34878D82A}">
                    <a16:rowId xmlns:a16="http://schemas.microsoft.com/office/drawing/2014/main" val="9181293"/>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石原 宏幸</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株式会社リコー</a:t>
                      </a:r>
                    </a:p>
                  </a:txBody>
                  <a:tcPr marL="9525" marR="9525" marT="9525" marB="0" anchor="ctr"/>
                </a:tc>
                <a:extLst>
                  <a:ext uri="{0D108BD9-81ED-4DB2-BD59-A6C34878D82A}">
                    <a16:rowId xmlns:a16="http://schemas.microsoft.com/office/drawing/2014/main" val="1555592513"/>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伊藤 輝昭</a:t>
                      </a:r>
                    </a:p>
                  </a:txBody>
                  <a:tcPr marL="9525" marR="9525" marT="9525" marB="0" anchor="ctr"/>
                </a:tc>
                <a:tc>
                  <a:txBody>
                    <a:body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株</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リコー</a:t>
                      </a:r>
                    </a:p>
                  </a:txBody>
                  <a:tcPr marL="9525" marR="9525" marT="9525" marB="0" anchor="ctr"/>
                </a:tc>
                <a:extLst>
                  <a:ext uri="{0D108BD9-81ED-4DB2-BD59-A6C34878D82A}">
                    <a16:rowId xmlns:a16="http://schemas.microsoft.com/office/drawing/2014/main" val="644438660"/>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今田 律夫</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株式会社　日立製作所</a:t>
                      </a:r>
                    </a:p>
                  </a:txBody>
                  <a:tcPr marL="9525" marR="9525" marT="9525" marB="0" anchor="ctr"/>
                </a:tc>
                <a:extLst>
                  <a:ext uri="{0D108BD9-81ED-4DB2-BD59-A6C34878D82A}">
                    <a16:rowId xmlns:a16="http://schemas.microsoft.com/office/drawing/2014/main" val="518115485"/>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岩田 吉隆</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株式会社　日立製作所</a:t>
                      </a:r>
                    </a:p>
                  </a:txBody>
                  <a:tcPr marL="9525" marR="9525" marT="9525" marB="0" anchor="ctr"/>
                </a:tc>
                <a:extLst>
                  <a:ext uri="{0D108BD9-81ED-4DB2-BD59-A6C34878D82A}">
                    <a16:rowId xmlns:a16="http://schemas.microsoft.com/office/drawing/2014/main" val="945042177"/>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遠藤 雅人</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トヨタ自動車株式会社</a:t>
                      </a:r>
                    </a:p>
                  </a:txBody>
                  <a:tcPr marL="9525" marR="9525" marT="9525" marB="0" anchor="ctr"/>
                </a:tc>
                <a:extLst>
                  <a:ext uri="{0D108BD9-81ED-4DB2-BD59-A6C34878D82A}">
                    <a16:rowId xmlns:a16="http://schemas.microsoft.com/office/drawing/2014/main" val="3889164282"/>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大内 佳子</a:t>
                      </a:r>
                    </a:p>
                  </a:txBody>
                  <a:tcPr marL="9525" marR="9525" marT="9525" marB="0" anchor="ctr"/>
                </a:tc>
                <a:tc>
                  <a:txBody>
                    <a:bodyPr/>
                    <a:lstStyle/>
                    <a:p>
                      <a:pPr algn="l" fontAlgn="ct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富士通株式会社</a:t>
                      </a:r>
                    </a:p>
                  </a:txBody>
                  <a:tcPr marL="9525" marR="9525" marT="9525" marB="0" anchor="ctr"/>
                </a:tc>
                <a:extLst>
                  <a:ext uri="{0D108BD9-81ED-4DB2-BD59-A6C34878D82A}">
                    <a16:rowId xmlns:a16="http://schemas.microsoft.com/office/drawing/2014/main" val="2257375572"/>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大崎 雅行</a:t>
                      </a:r>
                    </a:p>
                  </a:txBody>
                  <a:tcPr marL="9525" marR="9525" marT="9525" marB="0" anchor="ctr"/>
                </a:tc>
                <a:tc>
                  <a:txBody>
                    <a:bodyPr/>
                    <a:lstStyle/>
                    <a:p>
                      <a:pPr algn="l"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富士通株式会社</a:t>
                      </a:r>
                    </a:p>
                  </a:txBody>
                  <a:tcPr marL="9525" marR="9525" marT="9525" marB="0" anchor="ctr"/>
                </a:tc>
                <a:extLst>
                  <a:ext uri="{0D108BD9-81ED-4DB2-BD59-A6C34878D82A}">
                    <a16:rowId xmlns:a16="http://schemas.microsoft.com/office/drawing/2014/main" val="492922924"/>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大和田 清志</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株式会社ソシオネクスト</a:t>
                      </a:r>
                    </a:p>
                  </a:txBody>
                  <a:tcPr marL="9525" marR="9525" marT="9525" marB="0" anchor="ctr"/>
                </a:tc>
                <a:extLst>
                  <a:ext uri="{0D108BD9-81ED-4DB2-BD59-A6C34878D82A}">
                    <a16:rowId xmlns:a16="http://schemas.microsoft.com/office/drawing/2014/main" val="3532102302"/>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刑部 努</a:t>
                      </a:r>
                    </a:p>
                  </a:txBody>
                  <a:tcPr marL="9525" marR="9525" marT="9525" marB="0" anchor="ctr"/>
                </a:tc>
                <a:tc>
                  <a:txBody>
                    <a:bodyPr/>
                    <a:lstStyle/>
                    <a:p>
                      <a:pPr algn="l" fontAlgn="ctr"/>
                      <a:r>
                        <a:rPr lang="zh-TW" altLang="en-US" sz="900" b="0" i="0" u="none" strike="noStrike">
                          <a:solidFill>
                            <a:srgbClr val="000000"/>
                          </a:solidFill>
                          <a:effectLst/>
                          <a:latin typeface="Meiryo UI" panose="020B0604030504040204" pitchFamily="50" charset="-128"/>
                          <a:ea typeface="Meiryo UI" panose="020B0604030504040204" pitchFamily="50" charset="-128"/>
                        </a:rPr>
                        <a:t>株式会社　豊田自動織機</a:t>
                      </a:r>
                    </a:p>
                  </a:txBody>
                  <a:tcPr marL="9525" marR="9525" marT="9525" marB="0" anchor="ctr"/>
                </a:tc>
                <a:extLst>
                  <a:ext uri="{0D108BD9-81ED-4DB2-BD59-A6C34878D82A}">
                    <a16:rowId xmlns:a16="http://schemas.microsoft.com/office/drawing/2014/main" val="252871144"/>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加藤 慎介</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パナソニック株式会社</a:t>
                      </a:r>
                    </a:p>
                  </a:txBody>
                  <a:tcPr marL="9525" marR="9525" marT="9525" marB="0" anchor="ctr"/>
                </a:tc>
                <a:extLst>
                  <a:ext uri="{0D108BD9-81ED-4DB2-BD59-A6C34878D82A}">
                    <a16:rowId xmlns:a16="http://schemas.microsoft.com/office/drawing/2014/main" val="2884965810"/>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日下部 雄一</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デンソーテン</a:t>
                      </a:r>
                    </a:p>
                  </a:txBody>
                  <a:tcPr marL="9525" marR="9525" marT="9525" marB="0" anchor="ctr"/>
                </a:tc>
                <a:extLst>
                  <a:ext uri="{0D108BD9-81ED-4DB2-BD59-A6C34878D82A}">
                    <a16:rowId xmlns:a16="http://schemas.microsoft.com/office/drawing/2014/main" val="3699534831"/>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幸田 拓耶</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株式会社　東芝</a:t>
                      </a:r>
                    </a:p>
                  </a:txBody>
                  <a:tcPr marL="9525" marR="9525" marT="9525" marB="0" anchor="ctr"/>
                </a:tc>
                <a:extLst>
                  <a:ext uri="{0D108BD9-81ED-4DB2-BD59-A6C34878D82A}">
                    <a16:rowId xmlns:a16="http://schemas.microsoft.com/office/drawing/2014/main" val="3027981779"/>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小林 良岳</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株式会社　東芝</a:t>
                      </a:r>
                    </a:p>
                  </a:txBody>
                  <a:tcPr marL="9525" marR="9525" marT="9525" marB="0" anchor="ctr"/>
                </a:tc>
                <a:extLst>
                  <a:ext uri="{0D108BD9-81ED-4DB2-BD59-A6C34878D82A}">
                    <a16:rowId xmlns:a16="http://schemas.microsoft.com/office/drawing/2014/main" val="2879702856"/>
                  </a:ext>
                </a:extLst>
              </a:tr>
              <a:tr h="238308">
                <a:tc>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小保田 規夫</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en-US" sz="900" b="0" i="0" u="none" strike="noStrike">
                          <a:solidFill>
                            <a:srgbClr val="000000"/>
                          </a:solidFill>
                          <a:effectLst/>
                          <a:latin typeface="Meiryo UI" panose="020B0604030504040204" pitchFamily="50" charset="-128"/>
                          <a:ea typeface="Meiryo UI" panose="020B0604030504040204" pitchFamily="50" charset="-128"/>
                        </a:rPr>
                        <a:t>Sony</a:t>
                      </a:r>
                    </a:p>
                  </a:txBody>
                  <a:tcPr marL="9525" marR="9525" marT="9525" marB="0" anchor="ctr"/>
                </a:tc>
                <a:extLst>
                  <a:ext uri="{0D108BD9-81ED-4DB2-BD59-A6C34878D82A}">
                    <a16:rowId xmlns:a16="http://schemas.microsoft.com/office/drawing/2014/main" val="345198239"/>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島 直道</a:t>
                      </a:r>
                    </a:p>
                  </a:txBody>
                  <a:tcPr marL="9525" marR="9525" marT="9525" marB="0" anchor="ct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NEC</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ソリューションイノベータ株式会社</a:t>
                      </a:r>
                    </a:p>
                  </a:txBody>
                  <a:tcPr marL="9525" marR="9525" marT="9525" marB="0" anchor="ctr"/>
                </a:tc>
                <a:extLst>
                  <a:ext uri="{0D108BD9-81ED-4DB2-BD59-A6C34878D82A}">
                    <a16:rowId xmlns:a16="http://schemas.microsoft.com/office/drawing/2014/main" val="2967933137"/>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528446093"/>
              </p:ext>
            </p:extLst>
          </p:nvPr>
        </p:nvGraphicFramePr>
        <p:xfrm>
          <a:off x="3141947" y="2041402"/>
          <a:ext cx="2860106" cy="454513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531014985"/>
                    </a:ext>
                  </a:extLst>
                </a:gridCol>
                <a:gridCol w="2047306">
                  <a:extLst>
                    <a:ext uri="{9D8B030D-6E8A-4147-A177-3AD203B41FA5}">
                      <a16:colId xmlns:a16="http://schemas.microsoft.com/office/drawing/2014/main" val="525544135"/>
                    </a:ext>
                  </a:extLst>
                </a:gridCol>
              </a:tblGrid>
              <a:tr h="255586">
                <a:tc>
                  <a:txBody>
                    <a:bodyPr/>
                    <a:lstStyle/>
                    <a:p>
                      <a:r>
                        <a:rPr kumimoji="1" lang="ja-JP" altLang="en-US" sz="900" dirty="0" smtClean="0"/>
                        <a:t>氏名</a:t>
                      </a:r>
                      <a:endParaRPr kumimoji="1" lang="ja-JP" altLang="en-US" sz="900" dirty="0"/>
                    </a:p>
                  </a:txBody>
                  <a:tcPr/>
                </a:tc>
                <a:tc>
                  <a:txBody>
                    <a:bodyPr/>
                    <a:lstStyle/>
                    <a:p>
                      <a:r>
                        <a:rPr kumimoji="1" lang="ja-JP" altLang="en-US" sz="900" dirty="0" smtClean="0"/>
                        <a:t>所属</a:t>
                      </a:r>
                      <a:endParaRPr kumimoji="1" lang="ja-JP" altLang="en-US" sz="900" dirty="0"/>
                    </a:p>
                  </a:txBody>
                  <a:tcPr/>
                </a:tc>
                <a:extLst>
                  <a:ext uri="{0D108BD9-81ED-4DB2-BD59-A6C34878D82A}">
                    <a16:rowId xmlns:a16="http://schemas.microsoft.com/office/drawing/2014/main" val="3126901859"/>
                  </a:ext>
                </a:extLst>
              </a:tr>
              <a:tr h="23830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大東 彗吾</a:t>
                      </a:r>
                    </a:p>
                  </a:txBody>
                  <a:tcPr marL="9525" marR="9525" marT="9525" marB="0" anchor="ctr"/>
                </a:tc>
                <a:tc>
                  <a:txBody>
                    <a:bodyPr/>
                    <a:lstStyle/>
                    <a:p>
                      <a:pPr algn="l"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北陸先端科学技術大学院大学 </a:t>
                      </a:r>
                      <a:r>
                        <a:rPr lang="en-US" altLang="zh-CN" sz="900" b="0" i="0" u="none" strike="noStrike">
                          <a:solidFill>
                            <a:srgbClr val="000000"/>
                          </a:solidFill>
                          <a:effectLst/>
                          <a:latin typeface="Meiryo UI" panose="020B0604030504040204" pitchFamily="50" charset="-128"/>
                          <a:ea typeface="Meiryo UI" panose="020B0604030504040204" pitchFamily="50" charset="-128"/>
                        </a:rPr>
                        <a:t>(jaist)</a:t>
                      </a:r>
                    </a:p>
                  </a:txBody>
                  <a:tcPr marL="9525" marR="9525" marT="9525" marB="0" anchor="ctr"/>
                </a:tc>
                <a:extLst>
                  <a:ext uri="{0D108BD9-81ED-4DB2-BD59-A6C34878D82A}">
                    <a16:rowId xmlns:a16="http://schemas.microsoft.com/office/drawing/2014/main" val="1291091600"/>
                  </a:ext>
                </a:extLst>
              </a:tr>
              <a:tr h="23830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當麻 徹</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パイオニア</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株</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tc>
                <a:extLst>
                  <a:ext uri="{0D108BD9-81ED-4DB2-BD59-A6C34878D82A}">
                    <a16:rowId xmlns:a16="http://schemas.microsoft.com/office/drawing/2014/main" val="210656624"/>
                  </a:ext>
                </a:extLst>
              </a:tr>
              <a:tr h="23830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田中俊宏</a:t>
                      </a:r>
                    </a:p>
                  </a:txBody>
                  <a:tcPr marL="9525" marR="9525" marT="9525" marB="0" anchor="ct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NTT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コムウェア株式会社</a:t>
                      </a:r>
                    </a:p>
                  </a:txBody>
                  <a:tcPr marL="9525" marR="9525" marT="9525" marB="0" anchor="ctr"/>
                </a:tc>
                <a:extLst>
                  <a:ext uri="{0D108BD9-81ED-4DB2-BD59-A6C34878D82A}">
                    <a16:rowId xmlns:a16="http://schemas.microsoft.com/office/drawing/2014/main" val="9181293"/>
                  </a:ext>
                </a:extLst>
              </a:tr>
              <a:tr h="23830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鄭 若欽</a:t>
                      </a:r>
                    </a:p>
                  </a:txBody>
                  <a:tcPr marL="9525" marR="9525" marT="9525" marB="0" anchor="ct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南京富士通南大軟件技術有限公司</a:t>
                      </a:r>
                    </a:p>
                  </a:txBody>
                  <a:tcPr marL="9525" marR="9525" marT="9525" marB="0" anchor="ctr"/>
                </a:tc>
                <a:extLst>
                  <a:ext uri="{0D108BD9-81ED-4DB2-BD59-A6C34878D82A}">
                    <a16:rowId xmlns:a16="http://schemas.microsoft.com/office/drawing/2014/main" val="1555592513"/>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土手 朋 </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株式会社ミックウェア</a:t>
                      </a:r>
                    </a:p>
                  </a:txBody>
                  <a:tcPr marL="9525" marR="9525" marT="9525" marB="0" anchor="ctr"/>
                </a:tc>
                <a:extLst>
                  <a:ext uri="{0D108BD9-81ED-4DB2-BD59-A6C34878D82A}">
                    <a16:rowId xmlns:a16="http://schemas.microsoft.com/office/drawing/2014/main" val="644438660"/>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轟 知隼</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トヨタ自動車株式会社</a:t>
                      </a:r>
                    </a:p>
                  </a:txBody>
                  <a:tcPr marL="9525" marR="9525" marT="9525" marB="0" anchor="ctr"/>
                </a:tc>
                <a:extLst>
                  <a:ext uri="{0D108BD9-81ED-4DB2-BD59-A6C34878D82A}">
                    <a16:rowId xmlns:a16="http://schemas.microsoft.com/office/drawing/2014/main" val="518115485"/>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忍頂寺 毅</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株式会社ディー・エヌ・エー</a:t>
                      </a:r>
                    </a:p>
                  </a:txBody>
                  <a:tcPr marL="9525" marR="9525" marT="9525" marB="0" anchor="ctr"/>
                </a:tc>
                <a:extLst>
                  <a:ext uri="{0D108BD9-81ED-4DB2-BD59-A6C34878D82A}">
                    <a16:rowId xmlns:a16="http://schemas.microsoft.com/office/drawing/2014/main" val="945042177"/>
                  </a:ext>
                </a:extLst>
              </a:tr>
              <a:tr h="238308">
                <a:tc>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浜 功樹</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　東芝</a:t>
                      </a:r>
                    </a:p>
                  </a:txBody>
                  <a:tcPr marL="9525" marR="9525" marT="9525" marB="0" anchor="ctr"/>
                </a:tc>
                <a:extLst>
                  <a:ext uri="{0D108BD9-81ED-4DB2-BD59-A6C34878D82A}">
                    <a16:rowId xmlns:a16="http://schemas.microsoft.com/office/drawing/2014/main" val="3889164282"/>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福地 弘行</a:t>
                      </a:r>
                    </a:p>
                  </a:txBody>
                  <a:tcPr marL="9525" marR="9525" marT="9525" marB="0" anchor="ctr"/>
                </a:tc>
                <a:tc>
                  <a:txBody>
                    <a:bodyPr/>
                    <a:lstStyle/>
                    <a:p>
                      <a:pPr algn="l" fontAlgn="ctr"/>
                      <a:r>
                        <a:rPr lang="en-US" sz="900" b="0" i="0" u="none" strike="noStrike" dirty="0">
                          <a:solidFill>
                            <a:srgbClr val="000000"/>
                          </a:solidFill>
                          <a:effectLst/>
                          <a:latin typeface="Meiryo UI" panose="020B0604030504040204" pitchFamily="50" charset="-128"/>
                          <a:ea typeface="Meiryo UI" panose="020B0604030504040204" pitchFamily="50" charset="-128"/>
                        </a:rPr>
                        <a:t>Sony</a:t>
                      </a:r>
                    </a:p>
                  </a:txBody>
                  <a:tcPr marL="9525" marR="9525" marT="9525" marB="0" anchor="ctr"/>
                </a:tc>
                <a:extLst>
                  <a:ext uri="{0D108BD9-81ED-4DB2-BD59-A6C34878D82A}">
                    <a16:rowId xmlns:a16="http://schemas.microsoft.com/office/drawing/2014/main" val="2257375572"/>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藤原 洋平</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株式会社ベリサーブ</a:t>
                      </a:r>
                    </a:p>
                  </a:txBody>
                  <a:tcPr marL="9525" marR="9525" marT="9525" marB="0" anchor="ctr"/>
                </a:tc>
                <a:extLst>
                  <a:ext uri="{0D108BD9-81ED-4DB2-BD59-A6C34878D82A}">
                    <a16:rowId xmlns:a16="http://schemas.microsoft.com/office/drawing/2014/main" val="492922924"/>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武川 哲也</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株式会社本田技術研究所</a:t>
                      </a:r>
                    </a:p>
                  </a:txBody>
                  <a:tcPr marL="9525" marR="9525" marT="9525" marB="0" anchor="ctr"/>
                </a:tc>
                <a:extLst>
                  <a:ext uri="{0D108BD9-81ED-4DB2-BD59-A6C34878D82A}">
                    <a16:rowId xmlns:a16="http://schemas.microsoft.com/office/drawing/2014/main" val="3532102302"/>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茂田井 寛隆</a:t>
                      </a:r>
                    </a:p>
                  </a:txBody>
                  <a:tcPr marL="9525" marR="9525" marT="9525" marB="0" anchor="ct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三菱電機株式会社</a:t>
                      </a:r>
                    </a:p>
                  </a:txBody>
                  <a:tcPr marL="9525" marR="9525" marT="9525" marB="0" anchor="ctr"/>
                </a:tc>
                <a:extLst>
                  <a:ext uri="{0D108BD9-81ED-4DB2-BD59-A6C34878D82A}">
                    <a16:rowId xmlns:a16="http://schemas.microsoft.com/office/drawing/2014/main" val="252871144"/>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安本 正秀</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株式会社ベリサーブ</a:t>
                      </a:r>
                    </a:p>
                  </a:txBody>
                  <a:tcPr marL="9525" marR="9525" marT="9525" marB="0" anchor="ctr"/>
                </a:tc>
                <a:extLst>
                  <a:ext uri="{0D108BD9-81ED-4DB2-BD59-A6C34878D82A}">
                    <a16:rowId xmlns:a16="http://schemas.microsoft.com/office/drawing/2014/main" val="2884965810"/>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山本 勝之</a:t>
                      </a:r>
                    </a:p>
                  </a:txBody>
                  <a:tcPr marL="9525" marR="9525" marT="9525" marB="0" anchor="ctr"/>
                </a:tc>
                <a:tc>
                  <a:txBody>
                    <a:bodyPr/>
                    <a:lstStyle/>
                    <a:p>
                      <a:pPr algn="l" fontAlgn="ctr"/>
                      <a:r>
                        <a:rPr lang="en-US" sz="900" b="0" i="0" u="none" strike="noStrike" dirty="0">
                          <a:solidFill>
                            <a:srgbClr val="000000"/>
                          </a:solidFill>
                          <a:effectLst/>
                          <a:latin typeface="Meiryo UI" panose="020B0604030504040204" pitchFamily="50" charset="-128"/>
                          <a:ea typeface="Meiryo UI" panose="020B0604030504040204" pitchFamily="50" charset="-128"/>
                        </a:rPr>
                        <a:t>NEC</a:t>
                      </a:r>
                    </a:p>
                  </a:txBody>
                  <a:tcPr marL="9525" marR="9525" marT="9525" marB="0" anchor="ctr"/>
                </a:tc>
                <a:extLst>
                  <a:ext uri="{0D108BD9-81ED-4DB2-BD59-A6C34878D82A}">
                    <a16:rowId xmlns:a16="http://schemas.microsoft.com/office/drawing/2014/main" val="3699534831"/>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吉村力</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東芝デジタルソリューションズ 株式会社</a:t>
                      </a:r>
                    </a:p>
                  </a:txBody>
                  <a:tcPr marL="9525" marR="9525" marT="9525" marB="0" anchor="ctr"/>
                </a:tc>
                <a:extLst>
                  <a:ext uri="{0D108BD9-81ED-4DB2-BD59-A6C34878D82A}">
                    <a16:rowId xmlns:a16="http://schemas.microsoft.com/office/drawing/2014/main" val="3027981779"/>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米嶋 大志</a:t>
                      </a:r>
                    </a:p>
                  </a:txBody>
                  <a:tcPr marL="9525" marR="9525" marT="9525" marB="0" anchor="ctr"/>
                </a:tc>
                <a:tc>
                  <a:txBody>
                    <a:bodyPr/>
                    <a:lstStyle/>
                    <a:p>
                      <a:pPr algn="l" fontAlgn="ctr"/>
                      <a:r>
                        <a:rPr lang="en-US" sz="900" b="0" i="0" u="none" strike="noStrike" dirty="0">
                          <a:solidFill>
                            <a:srgbClr val="000000"/>
                          </a:solidFill>
                          <a:effectLst/>
                          <a:latin typeface="Meiryo UI" panose="020B0604030504040204" pitchFamily="50" charset="-128"/>
                          <a:ea typeface="Meiryo UI" panose="020B0604030504040204" pitchFamily="50" charset="-128"/>
                        </a:rPr>
                        <a:t>NEC</a:t>
                      </a:r>
                    </a:p>
                  </a:txBody>
                  <a:tcPr marL="9525" marR="9525" marT="9525" marB="0" anchor="ctr"/>
                </a:tc>
                <a:extLst>
                  <a:ext uri="{0D108BD9-81ED-4DB2-BD59-A6C34878D82A}">
                    <a16:rowId xmlns:a16="http://schemas.microsoft.com/office/drawing/2014/main" val="2879702856"/>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渡邊 歩</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株式会社日立ソリューションズ</a:t>
                      </a:r>
                    </a:p>
                  </a:txBody>
                  <a:tcPr marL="9525" marR="9525" marT="9525" marB="0" anchor="ctr"/>
                </a:tc>
                <a:extLst>
                  <a:ext uri="{0D108BD9-81ED-4DB2-BD59-A6C34878D82A}">
                    <a16:rowId xmlns:a16="http://schemas.microsoft.com/office/drawing/2014/main" val="345198239"/>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武田匡広</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オリンパス株式会社</a:t>
                      </a:r>
                    </a:p>
                  </a:txBody>
                  <a:tcPr marL="9525" marR="9525" marT="9525" marB="0" anchor="ctr"/>
                </a:tc>
                <a:extLst>
                  <a:ext uri="{0D108BD9-81ED-4DB2-BD59-A6C34878D82A}">
                    <a16:rowId xmlns:a16="http://schemas.microsoft.com/office/drawing/2014/main" val="296793313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874449596"/>
              </p:ext>
            </p:extLst>
          </p:nvPr>
        </p:nvGraphicFramePr>
        <p:xfrm>
          <a:off x="6091009" y="2034259"/>
          <a:ext cx="2860106" cy="454513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531014985"/>
                    </a:ext>
                  </a:extLst>
                </a:gridCol>
                <a:gridCol w="2047306">
                  <a:extLst>
                    <a:ext uri="{9D8B030D-6E8A-4147-A177-3AD203B41FA5}">
                      <a16:colId xmlns:a16="http://schemas.microsoft.com/office/drawing/2014/main" val="525544135"/>
                    </a:ext>
                  </a:extLst>
                </a:gridCol>
              </a:tblGrid>
              <a:tr h="255586">
                <a:tc>
                  <a:txBody>
                    <a:bodyPr/>
                    <a:lstStyle/>
                    <a:p>
                      <a:r>
                        <a:rPr kumimoji="1" lang="ja-JP" altLang="en-US" sz="900" dirty="0" smtClean="0"/>
                        <a:t>氏名</a:t>
                      </a:r>
                      <a:endParaRPr kumimoji="1" lang="ja-JP" altLang="en-US" sz="900" dirty="0"/>
                    </a:p>
                  </a:txBody>
                  <a:tcPr/>
                </a:tc>
                <a:tc>
                  <a:txBody>
                    <a:bodyPr/>
                    <a:lstStyle/>
                    <a:p>
                      <a:r>
                        <a:rPr kumimoji="1" lang="ja-JP" altLang="en-US" sz="900" dirty="0" smtClean="0"/>
                        <a:t>所属</a:t>
                      </a:r>
                      <a:endParaRPr kumimoji="1" lang="ja-JP" altLang="en-US" sz="900" dirty="0"/>
                    </a:p>
                  </a:txBody>
                  <a:tcPr/>
                </a:tc>
                <a:extLst>
                  <a:ext uri="{0D108BD9-81ED-4DB2-BD59-A6C34878D82A}">
                    <a16:rowId xmlns:a16="http://schemas.microsoft.com/office/drawing/2014/main" val="3126901859"/>
                  </a:ext>
                </a:extLst>
              </a:tr>
              <a:tr h="23830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柳田 修太</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オリンパス株式会社</a:t>
                      </a:r>
                    </a:p>
                  </a:txBody>
                  <a:tcPr marL="9525" marR="9525" marT="9525" marB="0" anchor="ctr"/>
                </a:tc>
                <a:extLst>
                  <a:ext uri="{0D108BD9-81ED-4DB2-BD59-A6C34878D82A}">
                    <a16:rowId xmlns:a16="http://schemas.microsoft.com/office/drawing/2014/main" val="1291091600"/>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鈴木 光輝</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オリンパス株式会社</a:t>
                      </a:r>
                    </a:p>
                  </a:txBody>
                  <a:tcPr marL="9525" marR="9525" marT="9525" marB="0" anchor="ctr"/>
                </a:tc>
                <a:extLst>
                  <a:ext uri="{0D108BD9-81ED-4DB2-BD59-A6C34878D82A}">
                    <a16:rowId xmlns:a16="http://schemas.microsoft.com/office/drawing/2014/main" val="210656624"/>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星野 由仁加</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オリンパス株式会社</a:t>
                      </a:r>
                    </a:p>
                  </a:txBody>
                  <a:tcPr marL="9525" marR="9525" marT="9525" marB="0" anchor="ctr"/>
                </a:tc>
                <a:extLst>
                  <a:ext uri="{0D108BD9-81ED-4DB2-BD59-A6C34878D82A}">
                    <a16:rowId xmlns:a16="http://schemas.microsoft.com/office/drawing/2014/main" val="9181293"/>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中里 適</a:t>
                      </a:r>
                    </a:p>
                  </a:txBody>
                  <a:tcPr marL="9525" marR="9525" marT="9525" marB="0" anchor="ctr"/>
                </a:tc>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オリンパス株式会社</a:t>
                      </a:r>
                    </a:p>
                  </a:txBody>
                  <a:tcPr marL="9525" marR="9525" marT="9525" marB="0" anchor="ctr"/>
                </a:tc>
                <a:extLst>
                  <a:ext uri="{0D108BD9-81ED-4DB2-BD59-A6C34878D82A}">
                    <a16:rowId xmlns:a16="http://schemas.microsoft.com/office/drawing/2014/main" val="1555592513"/>
                  </a:ext>
                </a:extLst>
              </a:tr>
              <a:tr h="238308">
                <a:tc>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小泉 悟</a:t>
                      </a:r>
                    </a:p>
                  </a:txBody>
                  <a:tcPr marL="9525" marR="9525" marT="9525" marB="0" anchor="ct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オリンパス株式会社</a:t>
                      </a:r>
                    </a:p>
                  </a:txBody>
                  <a:tcPr marL="9525" marR="9525" marT="9525" marB="0" anchor="ctr"/>
                </a:tc>
                <a:extLst>
                  <a:ext uri="{0D108BD9-81ED-4DB2-BD59-A6C34878D82A}">
                    <a16:rowId xmlns:a16="http://schemas.microsoft.com/office/drawing/2014/main" val="644438660"/>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518115485"/>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945042177"/>
                  </a:ext>
                </a:extLst>
              </a:tr>
              <a:tr h="238308">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889164282"/>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257375572"/>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492922924"/>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532102302"/>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2871144"/>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84965810"/>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699534831"/>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027981779"/>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79702856"/>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45198239"/>
                  </a:ext>
                </a:extLst>
              </a:tr>
              <a:tr h="238308">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967933137"/>
                  </a:ext>
                </a:extLst>
              </a:tr>
            </a:tbl>
          </a:graphicData>
        </a:graphic>
      </p:graphicFrame>
    </p:spTree>
    <p:extLst>
      <p:ext uri="{BB962C8B-B14F-4D97-AF65-F5344CB8AC3E}">
        <p14:creationId xmlns:p14="http://schemas.microsoft.com/office/powerpoint/2010/main" val="1969200069"/>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546102"/>
            <a:ext cx="8229599" cy="990599"/>
          </a:xfrm>
        </p:spPr>
        <p:txBody>
          <a:bodyPr/>
          <a:lstStyle/>
          <a:p>
            <a:r>
              <a:rPr kumimoji="1" lang="ja-JP" altLang="en-US" dirty="0" smtClean="0"/>
              <a:t>タイムスケジュール</a:t>
            </a:r>
            <a:endParaRPr kumimoji="1" lang="ja-JP" altLang="en-US" dirty="0"/>
          </a:p>
        </p:txBody>
      </p:sp>
      <p:graphicFrame>
        <p:nvGraphicFramePr>
          <p:cNvPr id="4" name="Group 254"/>
          <p:cNvGraphicFramePr>
            <a:graphicFrameLocks/>
          </p:cNvGraphicFramePr>
          <p:nvPr>
            <p:extLst>
              <p:ext uri="{D42A27DB-BD31-4B8C-83A1-F6EECF244321}">
                <p14:modId xmlns:p14="http://schemas.microsoft.com/office/powerpoint/2010/main" val="2097821446"/>
              </p:ext>
            </p:extLst>
          </p:nvPr>
        </p:nvGraphicFramePr>
        <p:xfrm>
          <a:off x="171450" y="1739901"/>
          <a:ext cx="8801100" cy="4795963"/>
        </p:xfrm>
        <a:graphic>
          <a:graphicData uri="http://schemas.openxmlformats.org/drawingml/2006/table">
            <a:tbl>
              <a:tblPr/>
              <a:tblGrid>
                <a:gridCol w="2083377">
                  <a:extLst>
                    <a:ext uri="{9D8B030D-6E8A-4147-A177-3AD203B41FA5}">
                      <a16:colId xmlns:a16="http://schemas.microsoft.com/office/drawing/2014/main" val="20000"/>
                    </a:ext>
                  </a:extLst>
                </a:gridCol>
                <a:gridCol w="6717723">
                  <a:extLst>
                    <a:ext uri="{9D8B030D-6E8A-4147-A177-3AD203B41FA5}">
                      <a16:colId xmlns:a16="http://schemas.microsoft.com/office/drawing/2014/main" val="20001"/>
                    </a:ext>
                  </a:extLst>
                </a:gridCol>
              </a:tblGrid>
              <a:tr h="315496">
                <a:tc>
                  <a:txBody>
                    <a:bodyPr/>
                    <a:lstStyle/>
                    <a:p>
                      <a:pPr marL="0" marR="0" lvl="0" indent="0" algn="ctr"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時間</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タイトル</a:t>
                      </a:r>
                    </a:p>
                  </a:txBody>
                  <a:tcPr marL="68580" marR="68580" marT="34286" marB="34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53068">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  13:05-</a:t>
                      </a:r>
                      <a:endParaRPr kumimoji="1" lang="ja-JP" altLang="en-US"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1. OpenChain</a:t>
                      </a:r>
                      <a:r>
                        <a:rPr kumimoji="1" lang="ja-JP" altLang="en-US"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 </a:t>
                      </a:r>
                      <a:r>
                        <a:rPr kumimoji="1" lang="en-US" altLang="ja-JP"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update</a:t>
                      </a:r>
                      <a:r>
                        <a:rPr kumimoji="1" lang="ja-JP" altLang="en-US"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a:t>
                      </a:r>
                      <a:r>
                        <a:rPr kumimoji="1" lang="en-US" altLang="ja-JP"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Shane Coughlan</a:t>
                      </a:r>
                      <a:r>
                        <a:rPr kumimoji="1" lang="ja-JP" altLang="en-US" sz="2000" b="1" i="0" u="none" strike="noStrike" cap="none" normalizeH="0" baseline="0" dirty="0" smtClean="0">
                          <a:ln>
                            <a:noFill/>
                          </a:ln>
                          <a:solidFill>
                            <a:schemeClr val="bg1">
                              <a:lumMod val="85000"/>
                            </a:schemeClr>
                          </a:solidFill>
                          <a:effectLst/>
                          <a:latin typeface="メイリオ" panose="020B0604030504040204" pitchFamily="50" charset="-128"/>
                          <a:ea typeface="メイリオ" panose="020B0604030504040204" pitchFamily="50" charset="-128"/>
                          <a:cs typeface="Arial" charset="0"/>
                        </a:rPr>
                        <a:t>さん）</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040">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defRPr/>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13:15-</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2. </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オリンパスと</a:t>
                      </a: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OSS</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との関わり（オリンパス 服部）</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6100">
                <a:tc>
                  <a:txBody>
                    <a:bodyPr/>
                    <a:lstStyle/>
                    <a:p>
                      <a:pPr marL="0" marR="0" lvl="0" indent="0" algn="l"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13:30-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3. OpenChain Japan WG </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紹介</a:t>
                      </a:r>
                      <a:endPar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l"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日立 今田さん・</a:t>
                      </a: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sub WG</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リーダー）</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9728">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defRPr/>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13:50-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休息＆移動（</a:t>
                      </a: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10</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分）　☕</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0091">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14:00-15:40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Tx/>
                        <a:buNone/>
                        <a:tabLst/>
                      </a:pP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4. </a:t>
                      </a: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並行セッション</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a:t>
                      </a: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次頁参照</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a:t>
                      </a:r>
                    </a:p>
                    <a:p>
                      <a:pPr marL="0" marR="0" lvl="0" indent="0" algn="l" defTabSz="457200" rtl="0" eaLnBrk="1" fontAlgn="base" latinLnBrk="0" hangingPunct="1">
                        <a:lnSpc>
                          <a:spcPct val="95000"/>
                        </a:lnSpc>
                        <a:spcBef>
                          <a:spcPct val="20000"/>
                        </a:spcBef>
                        <a:spcAft>
                          <a:spcPct val="10000"/>
                        </a:spcAft>
                        <a:buClr>
                          <a:srgbClr val="A30B1A"/>
                        </a:buClr>
                        <a:buSzTx/>
                        <a:buFontTx/>
                        <a:buNone/>
                        <a:tabLst/>
                      </a:pP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  　</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a:t>
                      </a: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 セッション</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30</a:t>
                      </a: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分</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a:t>
                      </a: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３回・移動</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5</a:t>
                      </a:r>
                      <a:r>
                        <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分 </a:t>
                      </a:r>
                      <a:r>
                        <a:rPr kumimoji="1" lang="en-US" altLang="ja-JP"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rPr>
                        <a:t>〕</a:t>
                      </a:r>
                      <a:endParaRPr kumimoji="1" lang="ja-JP" altLang="en-US" sz="20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5"/>
                  </a:ext>
                </a:extLst>
              </a:tr>
              <a:tr h="281964">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15:40-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5000"/>
                        </a:lnSpc>
                        <a:spcBef>
                          <a:spcPct val="20000"/>
                        </a:spcBef>
                        <a:spcAft>
                          <a:spcPct val="10000"/>
                        </a:spcAft>
                        <a:buClr>
                          <a:srgbClr val="A30B1A"/>
                        </a:buClr>
                        <a:buSzTx/>
                        <a:buFont typeface="Wingdings" pitchFamily="2" charset="2"/>
                        <a:buNone/>
                        <a:tabLst/>
                        <a:defRPr/>
                      </a:pP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休息＆移動（</a:t>
                      </a: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10</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分）　☕</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332">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15:50-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5. </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並行セッションの取りまとめ</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16:20-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6. </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議論枠</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3700">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16:50-17:00</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defRPr/>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7. </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総括 </a:t>
                      </a: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オリンパス 小泉</a:t>
                      </a: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89059">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a:t>
                      </a:r>
                      <a:endPar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457200" rtl="0" eaLnBrk="1" fontAlgn="base" latinLnBrk="0" hangingPunct="1">
                        <a:lnSpc>
                          <a:spcPct val="95000"/>
                        </a:lnSpc>
                        <a:spcBef>
                          <a:spcPct val="20000"/>
                        </a:spcBef>
                        <a:spcAft>
                          <a:spcPct val="10000"/>
                        </a:spcAft>
                        <a:buClr>
                          <a:srgbClr val="A30B1A"/>
                        </a:buClr>
                        <a:buSzTx/>
                        <a:buFont typeface="Wingdings" pitchFamily="2" charset="2"/>
                        <a:buNone/>
                        <a:tabLst/>
                        <a:defRPr/>
                      </a:pP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 懇親会（八王子駅）へ移動</a:t>
                      </a:r>
                    </a:p>
                  </a:txBody>
                  <a:tcPr marL="68580" marR="68580" marT="34286" marB="342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10"/>
                  </a:ext>
                </a:extLst>
              </a:tr>
            </a:tbl>
          </a:graphicData>
        </a:graphic>
      </p:graphicFrame>
      <p:sp>
        <p:nvSpPr>
          <p:cNvPr id="5" name="スライド番号プレースホルダー 4"/>
          <p:cNvSpPr>
            <a:spLocks noGrp="1"/>
          </p:cNvSpPr>
          <p:nvPr>
            <p:ph type="sldNum" idx="4294967295"/>
          </p:nvPr>
        </p:nvSpPr>
        <p:spPr/>
        <p:txBody>
          <a:bodyPr/>
          <a:lstStyle/>
          <a:p>
            <a:pPr>
              <a:buSzPct val="25000"/>
            </a:pPr>
            <a:fld id="{00000000-1234-1234-1234-123412341234}" type="slidenum">
              <a:rPr kumimoji="0" lang="en-US" sz="1108" kern="0" smtClean="0">
                <a:solidFill>
                  <a:srgbClr val="FFFFFF"/>
                </a:solidFill>
                <a:latin typeface="Roboto"/>
                <a:ea typeface="Roboto"/>
                <a:cs typeface="Roboto"/>
                <a:sym typeface="Roboto"/>
              </a:rPr>
              <a:pPr>
                <a:buSzPct val="25000"/>
              </a:pPr>
              <a:t>4</a:t>
            </a:fld>
            <a:endParaRPr kumimoji="0" lang="en-US" sz="1108" kern="0">
              <a:solidFill>
                <a:srgbClr val="FFFFFF"/>
              </a:solidFill>
              <a:latin typeface="Roboto"/>
              <a:ea typeface="Roboto"/>
              <a:cs typeface="Roboto"/>
              <a:sym typeface="Roboto"/>
            </a:endParaRPr>
          </a:p>
        </p:txBody>
      </p:sp>
      <p:sp>
        <p:nvSpPr>
          <p:cNvPr id="3" name="角丸四角形吹き出し 2"/>
          <p:cNvSpPr/>
          <p:nvPr/>
        </p:nvSpPr>
        <p:spPr>
          <a:xfrm>
            <a:off x="2343150" y="1307309"/>
            <a:ext cx="2607469" cy="634999"/>
          </a:xfrm>
          <a:prstGeom prst="wedgeRoundRectCallout">
            <a:avLst>
              <a:gd name="adj1" fmla="val -42160"/>
              <a:gd name="adj2" fmla="val 962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ビデオメッセージで参加のはずが連絡が取れなかったため実施せず。以降のものを繰り上げ。</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0750182"/>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10" y="412175"/>
            <a:ext cx="8229599" cy="990599"/>
          </a:xfrm>
        </p:spPr>
        <p:txBody>
          <a:bodyPr/>
          <a:lstStyle/>
          <a:p>
            <a:r>
              <a:rPr kumimoji="1" lang="ja-JP" altLang="en-US" dirty="0" smtClean="0"/>
              <a:t>並行セッション</a:t>
            </a:r>
            <a:endParaRPr kumimoji="1" lang="ja-JP" altLang="en-US" dirty="0"/>
          </a:p>
        </p:txBody>
      </p:sp>
      <p:graphicFrame>
        <p:nvGraphicFramePr>
          <p:cNvPr id="5" name="Group 4"/>
          <p:cNvGraphicFramePr>
            <a:graphicFrameLocks/>
          </p:cNvGraphicFramePr>
          <p:nvPr>
            <p:extLst/>
          </p:nvPr>
        </p:nvGraphicFramePr>
        <p:xfrm>
          <a:off x="369455" y="2720340"/>
          <a:ext cx="8548116" cy="3411301"/>
        </p:xfrm>
        <a:graphic>
          <a:graphicData uri="http://schemas.openxmlformats.org/drawingml/2006/table">
            <a:tbl>
              <a:tblPr/>
              <a:tblGrid>
                <a:gridCol w="796405">
                  <a:extLst>
                    <a:ext uri="{9D8B030D-6E8A-4147-A177-3AD203B41FA5}">
                      <a16:colId xmlns:a16="http://schemas.microsoft.com/office/drawing/2014/main" val="20000"/>
                    </a:ext>
                  </a:extLst>
                </a:gridCol>
                <a:gridCol w="2331720">
                  <a:extLst>
                    <a:ext uri="{9D8B030D-6E8A-4147-A177-3AD203B41FA5}">
                      <a16:colId xmlns:a16="http://schemas.microsoft.com/office/drawing/2014/main" val="20001"/>
                    </a:ext>
                  </a:extLst>
                </a:gridCol>
                <a:gridCol w="2571750">
                  <a:extLst>
                    <a:ext uri="{9D8B030D-6E8A-4147-A177-3AD203B41FA5}">
                      <a16:colId xmlns:a16="http://schemas.microsoft.com/office/drawing/2014/main" val="20002"/>
                    </a:ext>
                  </a:extLst>
                </a:gridCol>
                <a:gridCol w="2848241">
                  <a:extLst>
                    <a:ext uri="{9D8B030D-6E8A-4147-A177-3AD203B41FA5}">
                      <a16:colId xmlns:a16="http://schemas.microsoft.com/office/drawing/2014/main" val="20003"/>
                    </a:ext>
                  </a:extLst>
                </a:gridCol>
              </a:tblGrid>
              <a:tr h="670345">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endParaRPr kumimoji="1" lang="en-US" altLang="ja-JP" sz="20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rPr>
                        <a:t>トラック</a:t>
                      </a:r>
                      <a:r>
                        <a:rPr kumimoji="1" lang="en-US" altLang="ja-JP" sz="16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ja-JP" altLang="en-US" sz="16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rPr>
                        <a:t>トラック</a:t>
                      </a:r>
                      <a:r>
                        <a:rPr kumimoji="1" lang="en-US" altLang="ja-JP" sz="16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ja-JP" altLang="en-US" sz="16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rPr>
                        <a:t>トラック</a:t>
                      </a:r>
                      <a:r>
                        <a:rPr kumimoji="1" lang="en-US" altLang="ja-JP" sz="1600" b="1"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Arial" charset="0"/>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1077904">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１時間目</a:t>
                      </a:r>
                      <a:endPar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(B1) FAQ</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QA</a:t>
                      </a: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紹介</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伊藤</a:t>
                      </a:r>
                      <a:r>
                        <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a:t>
                      </a: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輝</a:t>
                      </a:r>
                      <a:r>
                        <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a:t>
                      </a: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・米嶋</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(A1) newbie</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kern="1200" dirty="0" smtClean="0">
                          <a:solidFill>
                            <a:srgbClr val="000000"/>
                          </a:solidFill>
                          <a:effectLst/>
                          <a:latin typeface="メイリオ" panose="020B0604030504040204" pitchFamily="50" charset="-128"/>
                          <a:ea typeface="メイリオ" panose="020B0604030504040204" pitchFamily="50" charset="-128"/>
                          <a:cs typeface="+mn-cs"/>
                        </a:rPr>
                        <a:t>初心者</a:t>
                      </a:r>
                      <a:endParaRPr kumimoji="1" lang="en-US" altLang="ja-JP" sz="1600" b="1" kern="1200" dirty="0" smtClean="0">
                        <a:solidFill>
                          <a:srgbClr val="000000"/>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kern="1200"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mn-cs"/>
                        </a:rPr>
                        <a:t>遠藤・加藤</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1600" b="1" kern="1200" dirty="0" smtClean="0">
                          <a:solidFill>
                            <a:srgbClr val="C00000"/>
                          </a:solidFill>
                          <a:effectLst/>
                          <a:latin typeface="メイリオ" panose="020B0604030504040204" pitchFamily="50" charset="-128"/>
                          <a:ea typeface="メイリオ" panose="020B0604030504040204" pitchFamily="50" charset="-128"/>
                          <a:cs typeface="+mn-cs"/>
                        </a:rPr>
                        <a:t>(C1) license-info</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kern="1200" dirty="0" smtClean="0">
                          <a:solidFill>
                            <a:schemeClr val="tx1"/>
                          </a:solidFill>
                          <a:effectLst/>
                          <a:latin typeface="メイリオ" panose="020B0604030504040204" pitchFamily="50" charset="-128"/>
                          <a:ea typeface="メイリオ" panose="020B0604030504040204" pitchFamily="50" charset="-128"/>
                          <a:cs typeface="+mn-cs"/>
                        </a:rPr>
                        <a:t>ライセンス情報授受に</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kern="1200" dirty="0" smtClean="0">
                          <a:solidFill>
                            <a:schemeClr val="tx1"/>
                          </a:solidFill>
                          <a:effectLst/>
                          <a:latin typeface="メイリオ" panose="020B0604030504040204" pitchFamily="50" charset="-128"/>
                          <a:ea typeface="メイリオ" panose="020B0604030504040204" pitchFamily="50" charset="-128"/>
                          <a:cs typeface="+mn-cs"/>
                        </a:rPr>
                        <a:t>関わる</a:t>
                      </a:r>
                      <a:r>
                        <a:rPr kumimoji="1" lang="ja-JP" altLang="ja-JP" sz="1600" b="1" kern="1200" dirty="0" smtClean="0">
                          <a:solidFill>
                            <a:schemeClr val="tx1"/>
                          </a:solidFill>
                          <a:effectLst/>
                          <a:latin typeface="メイリオ" panose="020B0604030504040204" pitchFamily="50" charset="-128"/>
                          <a:ea typeface="メイリオ" panose="020B0604030504040204" pitchFamily="50" charset="-128"/>
                          <a:cs typeface="+mn-cs"/>
                        </a:rPr>
                        <a:t>ガイドライン</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mn-cs"/>
                        </a:rPr>
                        <a:t>小保田</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1"/>
                  </a:ext>
                </a:extLst>
              </a:tr>
              <a:tr h="831526">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2</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時間目</a:t>
                      </a:r>
                      <a:endPar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(A2) leaflet</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ja-JP" sz="1600" b="1" kern="1200" dirty="0" smtClean="0">
                          <a:solidFill>
                            <a:schemeClr val="tx1"/>
                          </a:solidFill>
                          <a:effectLst/>
                          <a:latin typeface="メイリオ" panose="020B0604030504040204" pitchFamily="50" charset="-128"/>
                          <a:ea typeface="メイリオ" panose="020B0604030504040204" pitchFamily="50" charset="-128"/>
                          <a:cs typeface="+mn-cs"/>
                        </a:rPr>
                        <a:t>概要や</a:t>
                      </a:r>
                      <a:r>
                        <a:rPr kumimoji="1" lang="ja-JP" altLang="en-US" sz="1600" b="1" kern="1200" dirty="0" smtClean="0">
                          <a:solidFill>
                            <a:schemeClr val="tx1"/>
                          </a:solidFill>
                          <a:effectLst/>
                          <a:latin typeface="メイリオ" panose="020B0604030504040204" pitchFamily="50" charset="-128"/>
                          <a:ea typeface="メイリオ" panose="020B0604030504040204" pitchFamily="50" charset="-128"/>
                          <a:cs typeface="+mn-cs"/>
                        </a:rPr>
                        <a:t>背景等</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mn-cs"/>
                        </a:rPr>
                        <a:t>上田</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(B2) Spec2.0</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kern="1200" dirty="0" smtClean="0">
                          <a:solidFill>
                            <a:schemeClr val="tx1"/>
                          </a:solidFill>
                          <a:effectLst/>
                          <a:latin typeface="メイリオ" panose="020B0604030504040204" pitchFamily="50" charset="-128"/>
                          <a:ea typeface="メイリオ" panose="020B0604030504040204" pitchFamily="50" charset="-128"/>
                          <a:cs typeface="+mn-cs"/>
                        </a:rPr>
                        <a:t>文言解釈</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mn-cs"/>
                        </a:rPr>
                        <a:t>遠藤・大崎</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(C2) tool</a:t>
                      </a: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ツール</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小林・浜</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2"/>
                  </a:ext>
                </a:extLst>
              </a:tr>
              <a:tr h="831526">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3</a:t>
                      </a:r>
                      <a:r>
                        <a:rPr kumimoji="1"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時間目</a:t>
                      </a:r>
                      <a:endParaRPr kumimoji="1" lang="en-US" altLang="ja-JP"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(A3) </a:t>
                      </a:r>
                      <a:r>
                        <a:rPr kumimoji="1" lang="ja-JP" altLang="en-US"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教育</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ja-JP" altLang="en-US" sz="1600" b="1" kern="1200" dirty="0" smtClean="0">
                          <a:solidFill>
                            <a:srgbClr val="000000"/>
                          </a:solidFill>
                          <a:effectLst/>
                          <a:latin typeface="メイリオ" panose="020B0604030504040204" pitchFamily="50" charset="-128"/>
                          <a:ea typeface="メイリオ" panose="020B0604030504040204" pitchFamily="50" charset="-128"/>
                          <a:cs typeface="+mn-cs"/>
                        </a:rPr>
                        <a:t>資料など</a:t>
                      </a:r>
                      <a:endParaRPr kumimoji="1" lang="en-US" altLang="ja-JP" sz="1600" b="1" kern="1200" dirty="0" smtClean="0">
                        <a:solidFill>
                          <a:srgbClr val="000000"/>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ja-JP" altLang="en-US" sz="1600" b="1" i="0" u="none" strike="noStrike" kern="1200"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mn-cs"/>
                        </a:rPr>
                        <a:t>岩田</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1600" b="1" i="0" u="none" strike="noStrike" cap="none" normalizeH="0" baseline="0" dirty="0" smtClean="0">
                          <a:ln>
                            <a:noFill/>
                          </a:ln>
                          <a:solidFill>
                            <a:srgbClr val="C00000"/>
                          </a:solidFill>
                          <a:effectLst/>
                          <a:latin typeface="メイリオ" panose="020B0604030504040204" pitchFamily="50" charset="-128"/>
                          <a:ea typeface="メイリオ" panose="020B0604030504040204" pitchFamily="50" charset="-128"/>
                          <a:cs typeface="Arial" charset="0"/>
                        </a:rPr>
                        <a:t>(B3) FAQ</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QA</a:t>
                      </a: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紹介</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rPr>
                        <a:t>當麻・島</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defRPr/>
                      </a:pPr>
                      <a:r>
                        <a:rPr kumimoji="1" lang="en-US" altLang="ja-JP" sz="1600" b="1" kern="1200" dirty="0" smtClean="0">
                          <a:solidFill>
                            <a:srgbClr val="C00000"/>
                          </a:solidFill>
                          <a:effectLst/>
                          <a:latin typeface="メイリオ" panose="020B0604030504040204" pitchFamily="50" charset="-128"/>
                          <a:ea typeface="メイリオ" panose="020B0604030504040204" pitchFamily="50" charset="-128"/>
                          <a:cs typeface="+mn-cs"/>
                        </a:rPr>
                        <a:t>(C3) OSPO / Promotion</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kern="1200" dirty="0" smtClean="0">
                          <a:solidFill>
                            <a:schemeClr val="tx1"/>
                          </a:solidFill>
                          <a:effectLst/>
                          <a:latin typeface="メイリオ" panose="020B0604030504040204" pitchFamily="50" charset="-128"/>
                          <a:ea typeface="メイリオ" panose="020B0604030504040204" pitchFamily="50" charset="-128"/>
                          <a:cs typeface="+mn-cs"/>
                        </a:rPr>
                        <a:t>社外プロモ </a:t>
                      </a:r>
                      <a:r>
                        <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rPr>
                        <a:t>&amp;</a:t>
                      </a:r>
                      <a:r>
                        <a:rPr kumimoji="1" lang="en-US" altLang="ja-JP" sz="1600" b="1" kern="1200" baseline="0" dirty="0" smtClean="0">
                          <a:solidFill>
                            <a:schemeClr val="tx1"/>
                          </a:solidFill>
                          <a:effectLst/>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effectLst/>
                          <a:latin typeface="メイリオ" panose="020B0604030504040204" pitchFamily="50" charset="-128"/>
                          <a:ea typeface="メイリオ" panose="020B0604030504040204" pitchFamily="50" charset="-128"/>
                          <a:cs typeface="+mn-cs"/>
                        </a:rPr>
                        <a:t>社内運営</a:t>
                      </a:r>
                      <a:endParaRPr kumimoji="1" lang="en-US" altLang="ja-JP" sz="1600" b="1"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0"/>
                        </a:spcBef>
                        <a:spcAft>
                          <a:spcPts val="0"/>
                        </a:spcAft>
                        <a:buClr>
                          <a:srgbClr val="A30B1A"/>
                        </a:buClr>
                        <a:buSzTx/>
                        <a:buFont typeface="Wingdings" pitchFamily="2" charset="2"/>
                        <a:buNone/>
                        <a:tabLst/>
                      </a:pPr>
                      <a:r>
                        <a:rPr kumimoji="1" lang="ja-JP" altLang="en-US" sz="1600" b="1" i="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mn-cs"/>
                        </a:rPr>
                        <a:t>遠藤</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3"/>
                  </a:ext>
                </a:extLst>
              </a:tr>
            </a:tbl>
          </a:graphicData>
        </a:graphic>
      </p:graphicFrame>
      <p:sp>
        <p:nvSpPr>
          <p:cNvPr id="6" name="テキスト プレースホルダー 2"/>
          <p:cNvSpPr>
            <a:spLocks noGrp="1"/>
          </p:cNvSpPr>
          <p:nvPr>
            <p:ph type="body" idx="1"/>
          </p:nvPr>
        </p:nvSpPr>
        <p:spPr>
          <a:xfrm>
            <a:off x="346595" y="1326911"/>
            <a:ext cx="8548116" cy="1267705"/>
          </a:xfrm>
        </p:spPr>
        <p:txBody>
          <a:bodyPr/>
          <a:lstStyle/>
          <a:p>
            <a:r>
              <a:rPr lang="ja-JP" altLang="en-US" sz="1800" dirty="0" smtClean="0"/>
              <a:t> 複数</a:t>
            </a:r>
            <a:r>
              <a:rPr lang="ja-JP" altLang="en-US" sz="1800" dirty="0"/>
              <a:t>の場所で、並行して開催します。</a:t>
            </a:r>
            <a:endParaRPr lang="ja-JP" altLang="en-US" sz="1800" b="0" dirty="0"/>
          </a:p>
          <a:p>
            <a:r>
              <a:rPr lang="ja-JP" altLang="en-US" sz="1800" b="0" dirty="0"/>
              <a:t> </a:t>
            </a:r>
            <a:r>
              <a:rPr lang="en-US" altLang="ja-JP" sz="1800" dirty="0" smtClean="0"/>
              <a:t>1</a:t>
            </a:r>
            <a:r>
              <a:rPr lang="ja-JP" altLang="en-US" sz="1800" dirty="0"/>
              <a:t>回の</a:t>
            </a:r>
            <a:r>
              <a:rPr lang="ja-JP" altLang="en-US" sz="1800" dirty="0"/>
              <a:t>セッションは、</a:t>
            </a:r>
            <a:r>
              <a:rPr lang="en-US" altLang="ja-JP" sz="1800" dirty="0"/>
              <a:t>30</a:t>
            </a:r>
            <a:r>
              <a:rPr lang="ja-JP" altLang="en-US" sz="1800" dirty="0"/>
              <a:t>分で</a:t>
            </a:r>
            <a:r>
              <a:rPr lang="en-US" altLang="ja-JP" sz="1800" dirty="0"/>
              <a:t>3</a:t>
            </a:r>
            <a:r>
              <a:rPr lang="ja-JP" altLang="en-US" sz="1800" dirty="0"/>
              <a:t>回、実施します。</a:t>
            </a:r>
            <a:endParaRPr lang="ja-JP" altLang="en-US" sz="1800" b="0" dirty="0"/>
          </a:p>
          <a:p>
            <a:r>
              <a:rPr lang="en-US" altLang="ja-JP" sz="1800" b="0" dirty="0"/>
              <a:t> </a:t>
            </a:r>
            <a:r>
              <a:rPr lang="ja-JP" altLang="en-US" sz="1800" dirty="0" smtClean="0"/>
              <a:t>興味</a:t>
            </a:r>
            <a:r>
              <a:rPr lang="ja-JP" altLang="en-US" sz="1800" dirty="0"/>
              <a:t>のあるセッションに、ご参加ください</a:t>
            </a:r>
            <a:r>
              <a:rPr lang="ja-JP" altLang="en-US" sz="1800" dirty="0" smtClean="0"/>
              <a:t>。（</a:t>
            </a:r>
            <a:r>
              <a:rPr lang="ja-JP" altLang="en-US" sz="1800" dirty="0"/>
              <a:t>申込み時と異なるセッションへの参加も可能です） </a:t>
            </a:r>
            <a:endParaRPr kumimoji="1" lang="ja-JP" altLang="en-US" sz="1800" dirty="0"/>
          </a:p>
        </p:txBody>
      </p:sp>
      <p:sp>
        <p:nvSpPr>
          <p:cNvPr id="4" name="スライド番号プレースホルダー 3"/>
          <p:cNvSpPr>
            <a:spLocks noGrp="1"/>
          </p:cNvSpPr>
          <p:nvPr>
            <p:ph type="sldNum" idx="4294967295"/>
          </p:nvPr>
        </p:nvSpPr>
        <p:spPr/>
        <p:txBody>
          <a:bodyPr/>
          <a:lstStyle/>
          <a:p>
            <a:pPr>
              <a:buSzPct val="25000"/>
            </a:pPr>
            <a:fld id="{00000000-1234-1234-1234-123412341234}" type="slidenum">
              <a:rPr kumimoji="0" lang="en-US" sz="1108" kern="0" smtClean="0">
                <a:solidFill>
                  <a:srgbClr val="FFFFFF"/>
                </a:solidFill>
                <a:latin typeface="Roboto"/>
                <a:ea typeface="Roboto"/>
                <a:cs typeface="Roboto"/>
                <a:sym typeface="Roboto"/>
              </a:rPr>
              <a:pPr>
                <a:buSzPct val="25000"/>
              </a:pPr>
              <a:t>5</a:t>
            </a:fld>
            <a:endParaRPr kumimoji="0" lang="en-US" sz="1108" kern="0">
              <a:solidFill>
                <a:srgbClr val="FFFFFF"/>
              </a:solidFill>
              <a:latin typeface="Roboto"/>
              <a:ea typeface="Roboto"/>
              <a:cs typeface="Roboto"/>
              <a:sym typeface="Roboto"/>
            </a:endParaRPr>
          </a:p>
        </p:txBody>
      </p:sp>
      <p:sp>
        <p:nvSpPr>
          <p:cNvPr id="3" name="角丸四角形 2"/>
          <p:cNvSpPr/>
          <p:nvPr/>
        </p:nvSpPr>
        <p:spPr>
          <a:xfrm>
            <a:off x="1154430" y="3383280"/>
            <a:ext cx="4937760" cy="108585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623310" y="6182522"/>
            <a:ext cx="5295039" cy="369332"/>
          </a:xfrm>
          <a:prstGeom prst="rect">
            <a:avLst/>
          </a:prstGeom>
          <a:noFill/>
        </p:spPr>
        <p:txBody>
          <a:bodyPr wrap="none" rtlCol="0">
            <a:spAutoFit/>
          </a:bodyPr>
          <a:lstStyle/>
          <a:p>
            <a:r>
              <a:rPr kumimoji="1" lang="en-US" altLang="ja-JP" b="1" dirty="0" smtClean="0">
                <a:solidFill>
                  <a:srgbClr val="FF0000"/>
                </a:solidFill>
                <a:latin typeface="Meiryo UI" panose="020B0604030504040204" pitchFamily="50" charset="-128"/>
                <a:ea typeface="Meiryo UI" panose="020B0604030504040204" pitchFamily="50" charset="-128"/>
              </a:rPr>
              <a:t>※</a:t>
            </a:r>
            <a:r>
              <a:rPr kumimoji="1" lang="ja-JP" altLang="en-US" b="1" dirty="0" smtClean="0">
                <a:solidFill>
                  <a:srgbClr val="FF0000"/>
                </a:solidFill>
                <a:latin typeface="Meiryo UI" panose="020B0604030504040204" pitchFamily="50" charset="-128"/>
                <a:ea typeface="Meiryo UI" panose="020B0604030504040204" pitchFamily="50" charset="-128"/>
              </a:rPr>
              <a:t>参加人数の関係で</a:t>
            </a:r>
            <a:r>
              <a:rPr lang="en-US" altLang="ja-JP" b="1" dirty="0">
                <a:solidFill>
                  <a:srgbClr val="FF0000"/>
                </a:solidFill>
                <a:latin typeface="Meiryo UI" panose="020B0604030504040204" pitchFamily="50" charset="-128"/>
                <a:ea typeface="Meiryo UI" panose="020B0604030504040204" pitchFamily="50" charset="-128"/>
              </a:rPr>
              <a:t>A</a:t>
            </a:r>
            <a:r>
              <a:rPr kumimoji="1" lang="en-US" altLang="ja-JP" b="1" dirty="0" smtClean="0">
                <a:solidFill>
                  <a:srgbClr val="FF0000"/>
                </a:solidFill>
                <a:latin typeface="Meiryo UI" panose="020B0604030504040204" pitchFamily="50" charset="-128"/>
                <a:ea typeface="Meiryo UI" panose="020B0604030504040204" pitchFamily="50" charset="-128"/>
              </a:rPr>
              <a:t>1</a:t>
            </a:r>
            <a:r>
              <a:rPr kumimoji="1" lang="ja-JP" altLang="en-US" b="1" dirty="0" smtClean="0">
                <a:solidFill>
                  <a:srgbClr val="FF0000"/>
                </a:solidFill>
                <a:latin typeface="Meiryo UI" panose="020B0604030504040204" pitchFamily="50" charset="-128"/>
                <a:ea typeface="Meiryo UI" panose="020B0604030504040204" pitchFamily="50" charset="-128"/>
              </a:rPr>
              <a:t>と</a:t>
            </a:r>
            <a:r>
              <a:rPr kumimoji="1" lang="en-US" altLang="ja-JP" b="1" dirty="0" smtClean="0">
                <a:solidFill>
                  <a:srgbClr val="FF0000"/>
                </a:solidFill>
                <a:latin typeface="Meiryo UI" panose="020B0604030504040204" pitchFamily="50" charset="-128"/>
                <a:ea typeface="Meiryo UI" panose="020B0604030504040204" pitchFamily="50" charset="-128"/>
              </a:rPr>
              <a:t>B1</a:t>
            </a:r>
            <a:r>
              <a:rPr kumimoji="1" lang="ja-JP" altLang="en-US" b="1" dirty="0" smtClean="0">
                <a:solidFill>
                  <a:srgbClr val="FF0000"/>
                </a:solidFill>
                <a:latin typeface="Meiryo UI" panose="020B0604030504040204" pitchFamily="50" charset="-128"/>
                <a:ea typeface="Meiryo UI" panose="020B0604030504040204" pitchFamily="50" charset="-128"/>
              </a:rPr>
              <a:t>の場所を入れ替えました</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3968549"/>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576" y="1892279"/>
            <a:ext cx="4112624" cy="3084467"/>
          </a:xfrm>
          <a:prstGeom prst="rect">
            <a:avLst/>
          </a:prstGeom>
        </p:spPr>
      </p:pic>
      <p:sp>
        <p:nvSpPr>
          <p:cNvPr id="5" name="テキスト プレースホルダー 2"/>
          <p:cNvSpPr txBox="1">
            <a:spLocks/>
          </p:cNvSpPr>
          <p:nvPr/>
        </p:nvSpPr>
        <p:spPr>
          <a:xfrm>
            <a:off x="235744" y="1524001"/>
            <a:ext cx="5981598" cy="48510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None/>
            </a:pPr>
            <a:r>
              <a:rPr lang="en-US" altLang="ja-JP" sz="1800" dirty="0" smtClean="0">
                <a:solidFill>
                  <a:srgbClr val="000000"/>
                </a:solidFill>
                <a:cs typeface="Arial" charset="0"/>
              </a:rPr>
              <a:t>1</a:t>
            </a:r>
            <a:r>
              <a:rPr lang="ja-JP" altLang="en-US" sz="1800" dirty="0" smtClean="0">
                <a:solidFill>
                  <a:srgbClr val="000000"/>
                </a:solidFill>
                <a:cs typeface="Arial" charset="0"/>
              </a:rPr>
              <a:t>を飛ばして「</a:t>
            </a:r>
            <a:r>
              <a:rPr lang="en-US" altLang="ja-JP" sz="1800" dirty="0" smtClean="0">
                <a:solidFill>
                  <a:srgbClr val="000000"/>
                </a:solidFill>
                <a:cs typeface="Arial" charset="0"/>
              </a:rPr>
              <a:t>2</a:t>
            </a:r>
            <a:r>
              <a:rPr lang="en-US" altLang="ja-JP" sz="1800" dirty="0">
                <a:solidFill>
                  <a:srgbClr val="000000"/>
                </a:solidFill>
                <a:cs typeface="Arial" charset="0"/>
              </a:rPr>
              <a:t>. </a:t>
            </a:r>
            <a:r>
              <a:rPr lang="ja-JP" altLang="en-US" sz="1800" dirty="0">
                <a:solidFill>
                  <a:srgbClr val="000000"/>
                </a:solidFill>
                <a:cs typeface="Arial" charset="0"/>
              </a:rPr>
              <a:t>オリンパスと</a:t>
            </a:r>
            <a:r>
              <a:rPr lang="en-US" altLang="ja-JP" sz="1800" dirty="0">
                <a:solidFill>
                  <a:srgbClr val="000000"/>
                </a:solidFill>
                <a:cs typeface="Arial" charset="0"/>
              </a:rPr>
              <a:t>OSS</a:t>
            </a:r>
            <a:r>
              <a:rPr lang="ja-JP" altLang="en-US" sz="1800" dirty="0">
                <a:solidFill>
                  <a:srgbClr val="000000"/>
                </a:solidFill>
                <a:cs typeface="Arial" charset="0"/>
              </a:rPr>
              <a:t>との</a:t>
            </a:r>
            <a:r>
              <a:rPr lang="ja-JP" altLang="en-US" sz="1800" dirty="0" smtClean="0">
                <a:solidFill>
                  <a:srgbClr val="000000"/>
                </a:solidFill>
                <a:cs typeface="Arial" charset="0"/>
              </a:rPr>
              <a:t>関わり」から</a:t>
            </a:r>
            <a:endParaRPr lang="ja-JP" altLang="en-US" sz="1800" kern="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0390" y="2923427"/>
            <a:ext cx="4045950" cy="3034461"/>
          </a:xfrm>
          <a:prstGeom prst="rect">
            <a:avLst/>
          </a:prstGeom>
        </p:spPr>
      </p:pic>
      <p:sp>
        <p:nvSpPr>
          <p:cNvPr id="7" name="テキスト プレースホルダー 2"/>
          <p:cNvSpPr txBox="1">
            <a:spLocks/>
          </p:cNvSpPr>
          <p:nvPr/>
        </p:nvSpPr>
        <p:spPr>
          <a:xfrm>
            <a:off x="5176940" y="5934076"/>
            <a:ext cx="4124223" cy="48510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None/>
            </a:pPr>
            <a:r>
              <a:rPr lang="en-US" altLang="ja-JP" sz="1800" dirty="0" smtClean="0">
                <a:solidFill>
                  <a:srgbClr val="000000"/>
                </a:solidFill>
                <a:cs typeface="Arial" charset="0"/>
              </a:rPr>
              <a:t>3. </a:t>
            </a:r>
            <a:r>
              <a:rPr lang="en-US" altLang="ja-JP" sz="1800" dirty="0" err="1">
                <a:solidFill>
                  <a:srgbClr val="000000"/>
                </a:solidFill>
                <a:cs typeface="Arial" charset="0"/>
              </a:rPr>
              <a:t>OpenChain</a:t>
            </a:r>
            <a:r>
              <a:rPr lang="en-US" altLang="ja-JP" sz="1800" dirty="0">
                <a:solidFill>
                  <a:srgbClr val="000000"/>
                </a:solidFill>
                <a:cs typeface="Arial" charset="0"/>
              </a:rPr>
              <a:t> Japan WG </a:t>
            </a:r>
            <a:r>
              <a:rPr lang="ja-JP" altLang="en-US" sz="1800" dirty="0" smtClean="0">
                <a:solidFill>
                  <a:srgbClr val="000000"/>
                </a:solidFill>
                <a:cs typeface="Arial" charset="0"/>
              </a:rPr>
              <a:t>紹介</a:t>
            </a:r>
            <a:endParaRPr lang="en-US" altLang="ja-JP" sz="1800" dirty="0">
              <a:solidFill>
                <a:srgbClr val="000000"/>
              </a:solidFill>
              <a:cs typeface="Arial" charset="0"/>
            </a:endParaRPr>
          </a:p>
        </p:txBody>
      </p:sp>
    </p:spTree>
    <p:extLst>
      <p:ext uri="{BB962C8B-B14F-4D97-AF65-F5344CB8AC3E}">
        <p14:creationId xmlns:p14="http://schemas.microsoft.com/office/powerpoint/2010/main" val="44401939"/>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並行セッションの様子 その</a:t>
            </a:r>
            <a:r>
              <a:rPr lang="en-US" altLang="ja-JP" dirty="0" smtClean="0"/>
              <a:t>1</a:t>
            </a:r>
            <a:endParaRPr kumimoji="1" lang="ja-JP" altLang="en-US" dirty="0"/>
          </a:p>
        </p:txBody>
      </p:sp>
      <p:sp>
        <p:nvSpPr>
          <p:cNvPr id="3" name="テキスト プレースホルダー 2"/>
          <p:cNvSpPr>
            <a:spLocks noGrp="1"/>
          </p:cNvSpPr>
          <p:nvPr>
            <p:ph type="body" idx="1"/>
          </p:nvPr>
        </p:nvSpPr>
        <p:spPr>
          <a:xfrm>
            <a:off x="457201" y="1608015"/>
            <a:ext cx="3150393" cy="513679"/>
          </a:xfrm>
        </p:spPr>
        <p:txBody>
          <a:bodyPr/>
          <a:lstStyle/>
          <a:p>
            <a:pPr marL="119580" indent="0">
              <a:buNone/>
            </a:pPr>
            <a:r>
              <a:rPr kumimoji="1" lang="en-US" altLang="ja-JP" dirty="0" smtClean="0"/>
              <a:t>(B1)FAQ</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733" y="2121693"/>
            <a:ext cx="3172030" cy="2379022"/>
          </a:xfrm>
          <a:prstGeom prst="rect">
            <a:avLst/>
          </a:prstGeom>
        </p:spPr>
      </p:pic>
      <p:sp>
        <p:nvSpPr>
          <p:cNvPr id="6" name="テキスト プレースホルダー 2"/>
          <p:cNvSpPr txBox="1">
            <a:spLocks/>
          </p:cNvSpPr>
          <p:nvPr/>
        </p:nvSpPr>
        <p:spPr>
          <a:xfrm>
            <a:off x="3295652" y="6153822"/>
            <a:ext cx="2219324"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en-US" altLang="ja-JP" kern="0" dirty="0" smtClean="0"/>
              <a:t>(A1)newbie</a:t>
            </a:r>
            <a:endParaRPr lang="en-US" kern="0"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6544" y="2121693"/>
            <a:ext cx="3172030" cy="2379022"/>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9462" y="3774801"/>
            <a:ext cx="3065563" cy="2299172"/>
          </a:xfrm>
          <a:prstGeom prst="rect">
            <a:avLst/>
          </a:prstGeom>
        </p:spPr>
      </p:pic>
      <p:sp>
        <p:nvSpPr>
          <p:cNvPr id="8" name="テキスト プレースホルダー 2"/>
          <p:cNvSpPr txBox="1">
            <a:spLocks/>
          </p:cNvSpPr>
          <p:nvPr/>
        </p:nvSpPr>
        <p:spPr>
          <a:xfrm>
            <a:off x="5641183" y="1594398"/>
            <a:ext cx="3150393"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en-US" altLang="ja-JP" kern="0" dirty="0" smtClean="0"/>
              <a:t>(C1)License Info.</a:t>
            </a:r>
            <a:endParaRPr lang="en-US" kern="0" dirty="0"/>
          </a:p>
        </p:txBody>
      </p:sp>
    </p:spTree>
    <p:extLst>
      <p:ext uri="{BB962C8B-B14F-4D97-AF65-F5344CB8AC3E}">
        <p14:creationId xmlns:p14="http://schemas.microsoft.com/office/powerpoint/2010/main" val="4035960868"/>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並行セッションの様子 その</a:t>
            </a:r>
            <a:r>
              <a:rPr lang="en-US" altLang="ja-JP" dirty="0" smtClean="0"/>
              <a:t>2</a:t>
            </a:r>
            <a:endParaRPr kumimoji="1" lang="ja-JP" altLang="en-US" dirty="0"/>
          </a:p>
        </p:txBody>
      </p:sp>
      <p:sp>
        <p:nvSpPr>
          <p:cNvPr id="3" name="テキスト プレースホルダー 2"/>
          <p:cNvSpPr>
            <a:spLocks noGrp="1"/>
          </p:cNvSpPr>
          <p:nvPr>
            <p:ph type="body" idx="1"/>
          </p:nvPr>
        </p:nvSpPr>
        <p:spPr>
          <a:xfrm>
            <a:off x="457201" y="1608015"/>
            <a:ext cx="3150393" cy="513679"/>
          </a:xfrm>
        </p:spPr>
        <p:txBody>
          <a:bodyPr/>
          <a:lstStyle/>
          <a:p>
            <a:pPr marL="119580" indent="0">
              <a:buNone/>
            </a:pPr>
            <a:r>
              <a:rPr kumimoji="1" lang="en-US" altLang="ja-JP" dirty="0" smtClean="0"/>
              <a:t>(A2)Leaflet</a:t>
            </a:r>
            <a:endParaRPr kumimoji="1" lang="ja-JP" altLang="en-US" dirty="0"/>
          </a:p>
        </p:txBody>
      </p:sp>
      <p:sp>
        <p:nvSpPr>
          <p:cNvPr id="6" name="テキスト プレースホルダー 2"/>
          <p:cNvSpPr txBox="1">
            <a:spLocks/>
          </p:cNvSpPr>
          <p:nvPr/>
        </p:nvSpPr>
        <p:spPr>
          <a:xfrm>
            <a:off x="3295652" y="6153822"/>
            <a:ext cx="2433636"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en-US" altLang="ja-JP" kern="0" dirty="0" smtClean="0"/>
              <a:t>(B2)Spec 2.0</a:t>
            </a:r>
            <a:endParaRPr lang="en-US" kern="0" dirty="0"/>
          </a:p>
        </p:txBody>
      </p:sp>
      <p:sp>
        <p:nvSpPr>
          <p:cNvPr id="8" name="テキスト プレースホルダー 2"/>
          <p:cNvSpPr txBox="1">
            <a:spLocks/>
          </p:cNvSpPr>
          <p:nvPr/>
        </p:nvSpPr>
        <p:spPr>
          <a:xfrm>
            <a:off x="5993607" y="1594399"/>
            <a:ext cx="3150393"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en-US" altLang="ja-JP" kern="0" dirty="0" smtClean="0"/>
              <a:t>(C2)Tool</a:t>
            </a:r>
            <a:endParaRPr lang="en-US" kern="0" dirty="0"/>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2075701"/>
            <a:ext cx="3195050" cy="2396287"/>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0630" y="2080925"/>
            <a:ext cx="3188086" cy="2391064"/>
          </a:xfrm>
          <a:prstGeom prst="rect">
            <a:avLst/>
          </a:prstGeom>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2023" y="3803527"/>
            <a:ext cx="3247746" cy="2435809"/>
          </a:xfrm>
          <a:prstGeom prst="rect">
            <a:avLst/>
          </a:prstGeom>
        </p:spPr>
      </p:pic>
    </p:spTree>
    <p:extLst>
      <p:ext uri="{BB962C8B-B14F-4D97-AF65-F5344CB8AC3E}">
        <p14:creationId xmlns:p14="http://schemas.microsoft.com/office/powerpoint/2010/main" val="777520989"/>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並行セッションの様子 その</a:t>
            </a:r>
            <a:r>
              <a:rPr lang="en-US" altLang="ja-JP" dirty="0"/>
              <a:t>3</a:t>
            </a:r>
            <a:endParaRPr kumimoji="1" lang="ja-JP" altLang="en-US" dirty="0"/>
          </a:p>
        </p:txBody>
      </p:sp>
      <p:sp>
        <p:nvSpPr>
          <p:cNvPr id="3" name="テキスト プレースホルダー 2"/>
          <p:cNvSpPr>
            <a:spLocks noGrp="1"/>
          </p:cNvSpPr>
          <p:nvPr>
            <p:ph type="body" idx="1"/>
          </p:nvPr>
        </p:nvSpPr>
        <p:spPr>
          <a:xfrm>
            <a:off x="457201" y="1608015"/>
            <a:ext cx="3150393" cy="513679"/>
          </a:xfrm>
        </p:spPr>
        <p:txBody>
          <a:bodyPr/>
          <a:lstStyle/>
          <a:p>
            <a:pPr marL="119580" indent="0">
              <a:buNone/>
            </a:pPr>
            <a:r>
              <a:rPr kumimoji="1" lang="en-US" altLang="ja-JP" dirty="0" smtClean="0"/>
              <a:t>(A3)</a:t>
            </a:r>
            <a:r>
              <a:rPr kumimoji="1" lang="ja-JP" altLang="en-US" dirty="0" smtClean="0"/>
              <a:t>教育</a:t>
            </a:r>
            <a:endParaRPr kumimoji="1" lang="ja-JP" altLang="en-US" dirty="0"/>
          </a:p>
        </p:txBody>
      </p:sp>
      <p:sp>
        <p:nvSpPr>
          <p:cNvPr id="6" name="テキスト プレースホルダー 2"/>
          <p:cNvSpPr txBox="1">
            <a:spLocks/>
          </p:cNvSpPr>
          <p:nvPr/>
        </p:nvSpPr>
        <p:spPr>
          <a:xfrm>
            <a:off x="2970131" y="6167439"/>
            <a:ext cx="3116970"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en-US" altLang="ja-JP" kern="0" dirty="0" smtClean="0"/>
              <a:t>(</a:t>
            </a:r>
            <a:r>
              <a:rPr lang="en-US" altLang="ja-JP" kern="0" dirty="0" smtClean="0"/>
              <a:t>B3)FAQ</a:t>
            </a:r>
            <a:r>
              <a:rPr lang="ja-JP" altLang="en-US" kern="0" dirty="0" smtClean="0"/>
              <a:t>（</a:t>
            </a:r>
            <a:r>
              <a:rPr lang="en-US" altLang="ja-JP" kern="0" dirty="0" smtClean="0"/>
              <a:t>2</a:t>
            </a:r>
            <a:r>
              <a:rPr lang="ja-JP" altLang="en-US" kern="0" dirty="0" smtClean="0"/>
              <a:t>回目）</a:t>
            </a:r>
            <a:endParaRPr lang="en-US" kern="0" dirty="0"/>
          </a:p>
        </p:txBody>
      </p:sp>
      <p:sp>
        <p:nvSpPr>
          <p:cNvPr id="8" name="テキスト プレースホルダー 2"/>
          <p:cNvSpPr txBox="1">
            <a:spLocks/>
          </p:cNvSpPr>
          <p:nvPr/>
        </p:nvSpPr>
        <p:spPr>
          <a:xfrm>
            <a:off x="4922045" y="1594398"/>
            <a:ext cx="3869532"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en-US" altLang="ja-JP" kern="0" dirty="0" smtClean="0"/>
              <a:t>(C3)OSPO/Promotion</a:t>
            </a:r>
            <a:endParaRPr lang="en-US" kern="0"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075699"/>
            <a:ext cx="3100387" cy="2325289"/>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4016" y="2075699"/>
            <a:ext cx="3100387" cy="2325289"/>
          </a:xfrm>
          <a:prstGeom prst="rect">
            <a:avLst/>
          </a:prstGeom>
        </p:spPr>
      </p:pic>
      <p:sp>
        <p:nvSpPr>
          <p:cNvPr id="12" name="テキスト プレースホルダー 2"/>
          <p:cNvSpPr txBox="1">
            <a:spLocks/>
          </p:cNvSpPr>
          <p:nvPr/>
        </p:nvSpPr>
        <p:spPr>
          <a:xfrm>
            <a:off x="6401711" y="4368610"/>
            <a:ext cx="2642277" cy="51367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168817" marR="0" lvl="0" indent="-49237" algn="l" rtl="0" eaLnBrk="1" hangingPunct="1">
              <a:lnSpc>
                <a:spcPct val="100000"/>
              </a:lnSpc>
              <a:spcBef>
                <a:spcPts val="443"/>
              </a:spcBef>
              <a:spcAft>
                <a:spcPts val="0"/>
              </a:spcAft>
              <a:buClr>
                <a:schemeClr val="accent1"/>
              </a:buClr>
              <a:buSzPct val="85000"/>
              <a:buFont typeface="Noto Sans CJK JP Bold" panose="020B0800000000000000" pitchFamily="34" charset="-128"/>
              <a:buChar char="•"/>
              <a:defRPr kumimoji="1" lang="ja-JP" altLang="en-US" sz="24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1pPr>
            <a:lvl2pPr marL="422041" marR="0" lvl="1" indent="-76202" algn="l" rtl="0" eaLnBrk="1" hangingPunct="1">
              <a:lnSpc>
                <a:spcPct val="100000"/>
              </a:lnSpc>
              <a:spcBef>
                <a:spcPts val="369"/>
              </a:spcBef>
              <a:spcAft>
                <a:spcPts val="0"/>
              </a:spcAft>
              <a:buClr>
                <a:schemeClr val="accent1"/>
              </a:buClr>
              <a:buSzPct val="85000"/>
              <a:buFont typeface="Arial"/>
              <a:buChar char="•"/>
              <a:defRPr kumimoji="1" lang="ja-JP" altLang="en-US" sz="20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2pPr>
            <a:lvl3pPr marL="675266" marR="0" lvl="2" indent="-76202" algn="l" rtl="0" eaLnBrk="1" hangingPunct="1">
              <a:lnSpc>
                <a:spcPct val="100000"/>
              </a:lnSpc>
              <a:spcBef>
                <a:spcPts val="332"/>
              </a:spcBef>
              <a:spcAft>
                <a:spcPts val="0"/>
              </a:spcAft>
              <a:buClr>
                <a:schemeClr val="accent1"/>
              </a:buClr>
              <a:buSzPct val="90000"/>
              <a:buFont typeface="Arial"/>
              <a:buChar char="•"/>
              <a:defRPr kumimoji="1" lang="ja-JP" altLang="en-US" sz="1800" b="1"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3pPr>
            <a:lvl4pPr marL="928490" marR="0" lvl="3" indent="-84407" algn="l" rtl="0" eaLnBrk="1" hangingPunct="1">
              <a:lnSpc>
                <a:spcPct val="100000"/>
              </a:lnSpc>
              <a:spcBef>
                <a:spcPts val="295"/>
              </a:spcBef>
              <a:spcAft>
                <a:spcPts val="0"/>
              </a:spcAft>
              <a:buClr>
                <a:schemeClr val="accent1"/>
              </a:buClr>
              <a:buSzPct val="100000"/>
              <a:buFont typeface="Arial"/>
              <a:buChar char="•"/>
              <a:defRPr kumimoji="1" lang="ja-JP" altLang="en-US" sz="16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4pPr>
            <a:lvl5pPr marL="1097307" marR="0" lvl="4" indent="-53927" algn="l" rtl="0" eaLnBrk="1" hangingPunct="1">
              <a:lnSpc>
                <a:spcPct val="100000"/>
              </a:lnSpc>
              <a:spcBef>
                <a:spcPts val="258"/>
              </a:spcBef>
              <a:spcAft>
                <a:spcPts val="0"/>
              </a:spcAft>
              <a:buClr>
                <a:schemeClr val="accent1"/>
              </a:buClr>
              <a:buSzPct val="100000"/>
              <a:buFont typeface="Arial"/>
              <a:buChar char="•"/>
              <a:defRPr kumimoji="1" lang="en-US" altLang="ja-JP" sz="1400" b="0" i="0" u="none" strike="noStrike" cap="none" baseline="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sym typeface="Roboto"/>
              </a:defRPr>
            </a:lvl5pPr>
            <a:lvl6pPr marL="1266124" marR="0" lvl="5" indent="-99649"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6pPr>
            <a:lvl7pPr marL="1434940" marR="0" lvl="6" indent="-92615"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7pPr>
            <a:lvl8pPr marL="1603757" marR="0" lvl="7" indent="-97304"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8pPr>
            <a:lvl9pPr marL="1772574" marR="0" lvl="8" indent="-101992" algn="l" rtl="0" eaLnBrk="1" hangingPunct="1">
              <a:lnSpc>
                <a:spcPct val="100000"/>
              </a:lnSpc>
              <a:spcBef>
                <a:spcPts val="240"/>
              </a:spcBef>
              <a:spcAft>
                <a:spcPts val="0"/>
              </a:spcAft>
              <a:buClr>
                <a:schemeClr val="accent1"/>
              </a:buClr>
              <a:buSzPct val="100000"/>
              <a:buFont typeface="Arial"/>
              <a:buChar char="•"/>
              <a:defRPr kumimoji="1" sz="1200" b="0" i="0" u="none" strike="noStrike" cap="none">
                <a:solidFill>
                  <a:schemeClr val="dk1"/>
                </a:solidFill>
                <a:latin typeface="Arial"/>
                <a:ea typeface="Arial"/>
                <a:cs typeface="Arial"/>
                <a:sym typeface="Arial"/>
              </a:defRPr>
            </a:lvl9pPr>
          </a:lstStyle>
          <a:p>
            <a:pPr marL="119580" indent="0">
              <a:buFont typeface="Noto Sans CJK JP Bold" panose="020B0800000000000000" pitchFamily="34" charset="-128"/>
              <a:buNone/>
            </a:pPr>
            <a:r>
              <a:rPr lang="ja-JP" altLang="en-US" sz="1600" kern="0" dirty="0" smtClean="0"/>
              <a:t>スライド</a:t>
            </a:r>
            <a:r>
              <a:rPr lang="ja-JP" altLang="en-US" sz="1600" kern="0" dirty="0"/>
              <a:t>を</a:t>
            </a:r>
            <a:r>
              <a:rPr lang="ja-JP" altLang="en-US" sz="1600" kern="0" dirty="0" smtClean="0"/>
              <a:t>使わず進行中</a:t>
            </a:r>
            <a:endParaRPr lang="en-US" sz="1600" kern="0" dirty="0"/>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33680" y="3964782"/>
            <a:ext cx="2936877" cy="2202657"/>
          </a:xfrm>
          <a:prstGeom prst="rect">
            <a:avLst/>
          </a:prstGeom>
        </p:spPr>
      </p:pic>
    </p:spTree>
    <p:extLst>
      <p:ext uri="{BB962C8B-B14F-4D97-AF65-F5344CB8AC3E}">
        <p14:creationId xmlns:p14="http://schemas.microsoft.com/office/powerpoint/2010/main" val="39109656"/>
      </p:ext>
    </p:extLst>
  </p:cSld>
  <p:clrMapOvr>
    <a:masterClrMapping/>
  </p:clrMapOvr>
  <mc:AlternateContent xmlns:mc="http://schemas.openxmlformats.org/markup-compatibility/2006" xmlns:p14="http://schemas.microsoft.com/office/powerpoint/2010/main">
    <mc:Choice Requires="p14">
      <p:transition spd="med" p14:dur="700" advTm="20000">
        <p:fade/>
      </p:transition>
    </mc:Choice>
    <mc:Fallback xmlns="">
      <p:transition spd="med" advTm="20000">
        <p:fade/>
      </p:transition>
    </mc:Fallback>
  </mc:AlternateContent>
</p:sld>
</file>

<file path=ppt/theme/theme1.xml><?xml version="1.0" encoding="utf-8"?>
<a:theme xmlns:a="http://schemas.openxmlformats.org/drawingml/2006/main" name="クラリティ">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2" id="{0DCA4D7A-3EBF-4C84-8A61-537B4E87426D}" vid="{1C8AF312-1339-4E91-B6CE-48CA2B65C3E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OpenChainテンプレート</Template>
  <TotalTime>0</TotalTime>
  <Words>1040</Words>
  <Application>Microsoft Office PowerPoint</Application>
  <PresentationFormat>画面に合わせる (4:3)</PresentationFormat>
  <Paragraphs>189</Paragraphs>
  <Slides>11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11</vt:i4>
      </vt:variant>
    </vt:vector>
  </HeadingPairs>
  <TitlesOfParts>
    <vt:vector size="24" baseType="lpstr">
      <vt:lpstr>Meiryo UI</vt:lpstr>
      <vt:lpstr>ＭＳ Ｐゴシック</vt:lpstr>
      <vt:lpstr>Noto Sans CJK JP Bold</vt:lpstr>
      <vt:lpstr>Noto Sans CJK JP Medium</vt:lpstr>
      <vt:lpstr>Noto Sans CJK JP Regular</vt:lpstr>
      <vt:lpstr>Roboto</vt:lpstr>
      <vt:lpstr>Roboto Condensed</vt:lpstr>
      <vt:lpstr>メイリオ</vt:lpstr>
      <vt:lpstr>Arial</vt:lpstr>
      <vt:lpstr>Arial Black</vt:lpstr>
      <vt:lpstr>Calibri</vt:lpstr>
      <vt:lpstr>Wingdings</vt:lpstr>
      <vt:lpstr>クラリティ</vt:lpstr>
      <vt:lpstr>OpenChain Japan WG 第11回全体会合議事メモ</vt:lpstr>
      <vt:lpstr>開催状況</vt:lpstr>
      <vt:lpstr>参加者詳細</vt:lpstr>
      <vt:lpstr>タイムスケジュール</vt:lpstr>
      <vt:lpstr>並行セッション</vt:lpstr>
      <vt:lpstr>PowerPoint プレゼンテーション</vt:lpstr>
      <vt:lpstr>並行セッションの様子 その1</vt:lpstr>
      <vt:lpstr>並行セッションの様子 その2</vt:lpstr>
      <vt:lpstr>並行セッションの様子 その3</vt:lpstr>
      <vt:lpstr>会場全景</vt:lpstr>
      <vt:lpstr>おまけ</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2019-10-17T01:48:29Z</dcterms:created>
  <dcterms:modified xsi:type="dcterms:W3CDTF">2019-10-17T07:02:17Z</dcterms:modified>
  <cp:category/>
</cp:coreProperties>
</file>