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9" r:id="rId1"/>
    <p:sldMasterId id="2147483905" r:id="rId2"/>
  </p:sldMasterIdLst>
  <p:notesMasterIdLst>
    <p:notesMasterId r:id="rId13"/>
  </p:notesMasterIdLst>
  <p:sldIdLst>
    <p:sldId id="406" r:id="rId3"/>
    <p:sldId id="407" r:id="rId4"/>
    <p:sldId id="413" r:id="rId5"/>
    <p:sldId id="421" r:id="rId6"/>
    <p:sldId id="424" r:id="rId7"/>
    <p:sldId id="426" r:id="rId8"/>
    <p:sldId id="427" r:id="rId9"/>
    <p:sldId id="429" r:id="rId10"/>
    <p:sldId id="428" r:id="rId11"/>
    <p:sldId id="42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77" autoAdjust="0"/>
    <p:restoredTop sz="94899" autoAdjust="0"/>
  </p:normalViewPr>
  <p:slideViewPr>
    <p:cSldViewPr snapToGrid="0">
      <p:cViewPr varScale="1">
        <p:scale>
          <a:sx n="94" d="100"/>
          <a:sy n="94" d="100"/>
        </p:scale>
        <p:origin x="27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CA0F1E-6A7A-408C-9B73-64CA77DFA15B}" type="datetimeFigureOut">
              <a:rPr kumimoji="1" lang="ja-JP" altLang="en-US" smtClean="0"/>
              <a:t>2019/10/18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C7B7E-EBD4-4B56-80C7-AFA5C2719C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9142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98854" y="1802717"/>
            <a:ext cx="10794377" cy="1440333"/>
          </a:xfrm>
          <a:prstGeom prst="rect">
            <a:avLst/>
          </a:prstGeom>
        </p:spPr>
        <p:txBody>
          <a:bodyPr wrap="none" lIns="26196" tIns="0" rIns="26196" bIns="0" anchor="b" anchorCtr="0">
            <a:noAutofit/>
          </a:bodyPr>
          <a:lstStyle>
            <a:lvl1pPr algn="l">
              <a:defRPr sz="2700" smtClean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1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698854" y="3595653"/>
            <a:ext cx="10794377" cy="1080251"/>
          </a:xfrm>
          <a:prstGeom prst="rect">
            <a:avLst/>
          </a:prstGeom>
        </p:spPr>
        <p:txBody>
          <a:bodyPr wrap="none" lIns="26196" tIns="0" rIns="26196" bIns="0"/>
          <a:lstStyle>
            <a:lvl1pPr marL="0" indent="0" algn="l">
              <a:defRPr sz="1800" smtClean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  <p:cxnSp>
        <p:nvCxnSpPr>
          <p:cNvPr id="6" name="直線コネクタ 5"/>
          <p:cNvCxnSpPr/>
          <p:nvPr userDrawn="1"/>
        </p:nvCxnSpPr>
        <p:spPr>
          <a:xfrm>
            <a:off x="359813" y="3429795"/>
            <a:ext cx="11514003" cy="0"/>
          </a:xfrm>
          <a:prstGeom prst="line">
            <a:avLst/>
          </a:prstGeom>
          <a:ln w="3175"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スライド番号プレースホルダ 7"/>
          <p:cNvSpPr txBox="1">
            <a:spLocks noGrp="1"/>
          </p:cNvSpPr>
          <p:nvPr userDrawn="1"/>
        </p:nvSpPr>
        <p:spPr bwMode="auto">
          <a:xfrm>
            <a:off x="215891" y="6408000"/>
            <a:ext cx="6476627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D7B6D7-B93D-4A81-9951-1EF138C68E07}" type="slidenum">
              <a:rPr lang="en-US" altLang="ja-JP" sz="1600" b="1" kern="0">
                <a:solidFill>
                  <a:prstClr val="white">
                    <a:lumMod val="50000"/>
                  </a:prstClr>
                </a:solidFill>
                <a:ea typeface="Tahoma" pitchFamily="34" charset="0"/>
                <a:cs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en-US" altLang="ja-JP" sz="1600" b="1" kern="0" dirty="0">
                <a:solidFill>
                  <a:prstClr val="white">
                    <a:lumMod val="50000"/>
                  </a:prstClr>
                </a:solidFill>
                <a:ea typeface="Tahoma" pitchFamily="34" charset="0"/>
                <a:cs typeface="Tahoma" pitchFamily="34" charset="0"/>
              </a:rPr>
              <a:t>  </a:t>
            </a:r>
            <a:r>
              <a:rPr lang="en-US" altLang="ja-JP" sz="1600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lang="en-US" altLang="ja-JP" sz="1600" dirty="0">
                <a:solidFill>
                  <a:srgbClr val="EA157A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lang="en-US" altLang="ja-JP" sz="1600" dirty="0">
                <a:solidFill>
                  <a:srgbClr val="D6ECFF">
                    <a:lumMod val="50000"/>
                  </a:srgbClr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lang="ja-JP" altLang="en-US" sz="1600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The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 err="1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OpenChain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project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Japan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work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group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/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CC0-1.0</a:t>
            </a:r>
            <a:endParaRPr lang="ja-JP" altLang="ja-JP" sz="1600" dirty="0">
              <a:solidFill>
                <a:prstClr val="white">
                  <a:lumMod val="65000"/>
                </a:prstClr>
              </a:solidFill>
              <a:latin typeface="Myriad Pro" pitchFamily="34" charset="0"/>
              <a:ea typeface="Adobe Gothic Std B" pitchFamily="34" charset="-128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521659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iddlePage_1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"/>
          <p:cNvSpPr>
            <a:spLocks noGrp="1"/>
          </p:cNvSpPr>
          <p:nvPr>
            <p:ph type="title"/>
          </p:nvPr>
        </p:nvSpPr>
        <p:spPr>
          <a:xfrm>
            <a:off x="576000" y="46032"/>
            <a:ext cx="11040000" cy="792183"/>
          </a:xfrm>
          <a:prstGeom prst="rect">
            <a:avLst/>
          </a:prstGeom>
        </p:spPr>
        <p:txBody>
          <a:bodyPr wrap="none" lIns="0" tIns="0" rIns="0" bIns="0" anchor="b"/>
          <a:lstStyle>
            <a:lvl1pPr>
              <a:defRPr baseline="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4" name="コンテンツ プレースホルダー 4"/>
          <p:cNvSpPr>
            <a:spLocks noGrp="1"/>
          </p:cNvSpPr>
          <p:nvPr>
            <p:ph sz="quarter" idx="10"/>
          </p:nvPr>
        </p:nvSpPr>
        <p:spPr>
          <a:xfrm>
            <a:off x="576000" y="1056491"/>
            <a:ext cx="11040000" cy="5114521"/>
          </a:xfrm>
          <a:prstGeom prst="rect">
            <a:avLst/>
          </a:prstGeom>
        </p:spPr>
        <p:txBody>
          <a:bodyPr lIns="66191" tIns="33182" rIns="66191" bIns="33182"/>
          <a:lstStyle>
            <a:lvl1pPr marL="128965" indent="-128965">
              <a:spcBef>
                <a:spcPts val="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 marL="326988" indent="-133565">
              <a:spcBef>
                <a:spcPts val="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</a:defRPr>
            </a:lvl2pPr>
            <a:lvl3pPr marL="517013" indent="-124407">
              <a:spcBef>
                <a:spcPts val="0"/>
              </a:spcBef>
              <a:buFont typeface="Arial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715071" indent="-128965">
              <a:spcBef>
                <a:spcPts val="0"/>
              </a:spcBef>
              <a:buFont typeface="Arial" pitchFamily="34" charset="0"/>
              <a:buChar char="•"/>
              <a:defRPr sz="1400">
                <a:solidFill>
                  <a:schemeClr val="tx1"/>
                </a:solidFill>
              </a:defRPr>
            </a:lvl4pPr>
            <a:lvl5pPr marL="913128" indent="-133565">
              <a:spcBef>
                <a:spcPts val="0"/>
              </a:spcBef>
              <a:buFont typeface="Arial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359813" y="908931"/>
            <a:ext cx="11514003" cy="0"/>
          </a:xfrm>
          <a:prstGeom prst="line">
            <a:avLst/>
          </a:prstGeom>
          <a:ln w="3175"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スライド番号プレースホルダ 7"/>
          <p:cNvSpPr txBox="1">
            <a:spLocks noGrp="1"/>
          </p:cNvSpPr>
          <p:nvPr userDrawn="1"/>
        </p:nvSpPr>
        <p:spPr bwMode="auto">
          <a:xfrm>
            <a:off x="215891" y="6408000"/>
            <a:ext cx="6476627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D7B6D7-B93D-4A81-9951-1EF138C68E07}" type="slidenum">
              <a:rPr lang="en-US" altLang="ja-JP" sz="1600" b="1" kern="0">
                <a:solidFill>
                  <a:prstClr val="white">
                    <a:lumMod val="50000"/>
                  </a:prstClr>
                </a:solidFill>
                <a:ea typeface="Tahoma" pitchFamily="34" charset="0"/>
                <a:cs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en-US" altLang="ja-JP" sz="1600" b="1" kern="0" dirty="0">
                <a:solidFill>
                  <a:prstClr val="white">
                    <a:lumMod val="50000"/>
                  </a:prstClr>
                </a:solidFill>
                <a:ea typeface="Tahoma" pitchFamily="34" charset="0"/>
                <a:cs typeface="Tahoma" pitchFamily="34" charset="0"/>
              </a:rPr>
              <a:t>  </a:t>
            </a:r>
            <a:r>
              <a:rPr lang="en-US" altLang="ja-JP" sz="1600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lang="en-US" altLang="ja-JP" sz="1600" dirty="0">
                <a:solidFill>
                  <a:srgbClr val="EA157A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lang="en-US" altLang="ja-JP" sz="1600" dirty="0">
                <a:solidFill>
                  <a:srgbClr val="D6ECFF">
                    <a:lumMod val="50000"/>
                  </a:srgbClr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lang="ja-JP" altLang="en-US" sz="1600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The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 err="1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OpenChain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project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Japan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work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group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/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CC0-1.0</a:t>
            </a:r>
            <a:r>
              <a:rPr lang="ja-JP" altLang="en-US" sz="1600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endParaRPr lang="ja-JP" altLang="ja-JP" sz="1600" dirty="0">
              <a:solidFill>
                <a:prstClr val="white">
                  <a:lumMod val="65000"/>
                </a:prstClr>
              </a:solidFill>
              <a:latin typeface="Myriad Pro" pitchFamily="34" charset="0"/>
              <a:ea typeface="Adobe Gothic Std B" pitchFamily="34" charset="-128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917144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iddlePage_1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"/>
          <p:cNvSpPr>
            <a:spLocks noGrp="1"/>
          </p:cNvSpPr>
          <p:nvPr>
            <p:ph type="title"/>
          </p:nvPr>
        </p:nvSpPr>
        <p:spPr>
          <a:xfrm>
            <a:off x="576000" y="46032"/>
            <a:ext cx="11040000" cy="792183"/>
          </a:xfrm>
          <a:prstGeom prst="rect">
            <a:avLst/>
          </a:prstGeom>
        </p:spPr>
        <p:txBody>
          <a:bodyPr wrap="none" lIns="0" tIns="0" rIns="0" bIns="0" anchor="b"/>
          <a:lstStyle>
            <a:lvl1pPr>
              <a:defRPr baseline="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359813" y="908931"/>
            <a:ext cx="11514003" cy="0"/>
          </a:xfrm>
          <a:prstGeom prst="line">
            <a:avLst/>
          </a:prstGeom>
          <a:ln w="3175"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スライド番号プレースホルダ 7"/>
          <p:cNvSpPr txBox="1">
            <a:spLocks noGrp="1"/>
          </p:cNvSpPr>
          <p:nvPr userDrawn="1"/>
        </p:nvSpPr>
        <p:spPr bwMode="auto">
          <a:xfrm>
            <a:off x="215891" y="6408000"/>
            <a:ext cx="6476627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D7B6D7-B93D-4A81-9951-1EF138C68E07}" type="slidenum">
              <a:rPr lang="en-US" altLang="ja-JP" sz="1600" b="1" kern="0">
                <a:solidFill>
                  <a:prstClr val="white">
                    <a:lumMod val="50000"/>
                  </a:prstClr>
                </a:solidFill>
                <a:ea typeface="Tahoma" pitchFamily="34" charset="0"/>
                <a:cs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en-US" altLang="ja-JP" sz="1600" b="1" kern="0" dirty="0">
                <a:solidFill>
                  <a:prstClr val="white">
                    <a:lumMod val="50000"/>
                  </a:prstClr>
                </a:solidFill>
                <a:ea typeface="Tahoma" pitchFamily="34" charset="0"/>
                <a:cs typeface="Tahoma" pitchFamily="34" charset="0"/>
              </a:rPr>
              <a:t>  </a:t>
            </a:r>
            <a:r>
              <a:rPr lang="en-US" altLang="ja-JP" sz="1600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lang="en-US" altLang="ja-JP" sz="1600" dirty="0">
                <a:solidFill>
                  <a:srgbClr val="EA157A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lang="en-US" altLang="ja-JP" sz="1600" dirty="0">
                <a:solidFill>
                  <a:srgbClr val="D6ECFF">
                    <a:lumMod val="50000"/>
                  </a:srgbClr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lang="ja-JP" altLang="en-US" sz="1600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The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 err="1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OpenChain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project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Japan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work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group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/</a:t>
            </a:r>
            <a:r>
              <a:rPr kumimoji="1" lang="ja-JP" altLang="en-US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6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CC0-1.0</a:t>
            </a:r>
            <a:r>
              <a:rPr lang="ja-JP" altLang="en-US" sz="1600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endParaRPr lang="ja-JP" altLang="ja-JP" sz="1600" dirty="0">
              <a:solidFill>
                <a:prstClr val="white">
                  <a:lumMod val="65000"/>
                </a:prstClr>
              </a:solidFill>
              <a:latin typeface="Myriad Pro" pitchFamily="34" charset="0"/>
              <a:ea typeface="Adobe Gothic Std B" pitchFamily="34" charset="-128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835471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639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MiddlePage_1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"/>
          <p:cNvSpPr>
            <a:spLocks noGrp="1"/>
          </p:cNvSpPr>
          <p:nvPr>
            <p:ph type="title"/>
          </p:nvPr>
        </p:nvSpPr>
        <p:spPr>
          <a:xfrm>
            <a:off x="576000" y="46032"/>
            <a:ext cx="11040000" cy="792183"/>
          </a:xfrm>
          <a:prstGeom prst="rect">
            <a:avLst/>
          </a:prstGeom>
        </p:spPr>
        <p:txBody>
          <a:bodyPr wrap="none" lIns="0" tIns="0" rIns="0" bIns="0" anchor="b"/>
          <a:lstStyle>
            <a:lvl1pPr>
              <a:defRPr baseline="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359813" y="908931"/>
            <a:ext cx="11514003" cy="0"/>
          </a:xfrm>
          <a:prstGeom prst="line">
            <a:avLst/>
          </a:prstGeom>
          <a:ln w="3175"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3"/>
          <p:cNvSpPr>
            <a:spLocks noChangeArrowheads="1"/>
          </p:cNvSpPr>
          <p:nvPr userDrawn="1"/>
        </p:nvSpPr>
        <p:spPr bwMode="auto">
          <a:xfrm>
            <a:off x="11176000" y="6510952"/>
            <a:ext cx="144387" cy="144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0613">
                    <a:alpha val="600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 defTabSz="884321" eaLnBrk="0" hangingPunct="0">
              <a:defRPr/>
            </a:pPr>
            <a:r>
              <a:rPr lang="en-US" altLang="ja-JP" sz="1200" kern="0" dirty="0">
                <a:solidFill>
                  <a:srgbClr val="FFFFFF"/>
                </a:solidFill>
              </a:rPr>
              <a:t>CONFIDENTIAL</a:t>
            </a:r>
          </a:p>
        </p:txBody>
      </p:sp>
      <p:sp>
        <p:nvSpPr>
          <p:cNvPr id="8" name="スライド番号プレースホルダ 7"/>
          <p:cNvSpPr txBox="1">
            <a:spLocks noGrp="1"/>
          </p:cNvSpPr>
          <p:nvPr userDrawn="1"/>
        </p:nvSpPr>
        <p:spPr bwMode="auto">
          <a:xfrm>
            <a:off x="215891" y="6408000"/>
            <a:ext cx="6476627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D7B6D7-B93D-4A81-9951-1EF138C68E07}" type="slidenum">
              <a:rPr kumimoji="1" lang="en-US" altLang="ja-JP" sz="1733" b="1" kern="0" smtClean="0">
                <a:solidFill>
                  <a:prstClr val="white">
                    <a:lumMod val="50000"/>
                  </a:prstClr>
                </a:solidFill>
                <a:ea typeface="Tahoma" pitchFamily="34" charset="0"/>
                <a:cs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kumimoji="1" lang="en-US" altLang="ja-JP" sz="1733" b="1" kern="0" dirty="0">
                <a:solidFill>
                  <a:prstClr val="white">
                    <a:lumMod val="50000"/>
                  </a:prstClr>
                </a:solidFill>
                <a:ea typeface="Tahoma" pitchFamily="34" charset="0"/>
                <a:cs typeface="Tahoma" pitchFamily="34" charset="0"/>
              </a:rPr>
              <a:t>  </a:t>
            </a:r>
            <a:r>
              <a:rPr kumimoji="1" lang="en-US" altLang="ja-JP" sz="1733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kumimoji="1" lang="en-US" altLang="ja-JP" sz="1733" dirty="0">
                <a:solidFill>
                  <a:srgbClr val="EA157A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kumimoji="1" lang="en-US" altLang="ja-JP" sz="1733" dirty="0">
                <a:solidFill>
                  <a:srgbClr val="D6ECFF">
                    <a:lumMod val="50000"/>
                  </a:srgbClr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kumimoji="1" lang="ja-JP" altLang="en-US" sz="1733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733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The</a:t>
            </a:r>
            <a:r>
              <a:rPr kumimoji="1" lang="ja-JP" altLang="en-US" sz="1733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733" dirty="0" err="1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OpenChain</a:t>
            </a:r>
            <a:r>
              <a:rPr kumimoji="1" lang="ja-JP" altLang="en-US" sz="1733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733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project</a:t>
            </a:r>
            <a:r>
              <a:rPr kumimoji="1" lang="ja-JP" altLang="en-US" sz="1733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733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Japan</a:t>
            </a:r>
            <a:r>
              <a:rPr kumimoji="1" lang="ja-JP" altLang="en-US" sz="1733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733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work</a:t>
            </a:r>
            <a:r>
              <a:rPr kumimoji="1" lang="ja-JP" altLang="en-US" sz="1733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733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group</a:t>
            </a:r>
            <a:r>
              <a:rPr kumimoji="1" lang="ja-JP" altLang="en-US" sz="1733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733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/</a:t>
            </a:r>
            <a:r>
              <a:rPr kumimoji="1" lang="ja-JP" altLang="en-US" sz="1733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733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CC0-1.0</a:t>
            </a:r>
            <a:endParaRPr kumimoji="1" lang="ja-JP" altLang="ja-JP" sz="1600" dirty="0">
              <a:solidFill>
                <a:schemeClr val="bg1">
                  <a:lumMod val="65000"/>
                </a:schemeClr>
              </a:solidFill>
              <a:latin typeface="Myriad Pro" pitchFamily="34" charset="0"/>
              <a:ea typeface="Adobe Gothic Std B" pitchFamily="34" charset="-128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031743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98855" y="1802718"/>
            <a:ext cx="10794377" cy="1440333"/>
          </a:xfrm>
          <a:prstGeom prst="rect">
            <a:avLst/>
          </a:prstGeom>
        </p:spPr>
        <p:txBody>
          <a:bodyPr wrap="none" lIns="26196" tIns="0" rIns="26196" bIns="0" anchor="b" anchorCtr="0">
            <a:noAutofit/>
          </a:bodyPr>
          <a:lstStyle>
            <a:lvl1pPr algn="l">
              <a:defRPr sz="2925" smtClean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1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698855" y="3595653"/>
            <a:ext cx="10794377" cy="1080251"/>
          </a:xfrm>
          <a:prstGeom prst="rect">
            <a:avLst/>
          </a:prstGeom>
        </p:spPr>
        <p:txBody>
          <a:bodyPr wrap="none" lIns="26196" tIns="0" rIns="26196" bIns="0"/>
          <a:lstStyle>
            <a:lvl1pPr marL="0" indent="0" algn="l">
              <a:defRPr sz="1950" smtClean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  <p:cxnSp>
        <p:nvCxnSpPr>
          <p:cNvPr id="6" name="直線コネクタ 5"/>
          <p:cNvCxnSpPr/>
          <p:nvPr userDrawn="1"/>
        </p:nvCxnSpPr>
        <p:spPr>
          <a:xfrm>
            <a:off x="359815" y="3429795"/>
            <a:ext cx="11514002" cy="0"/>
          </a:xfrm>
          <a:prstGeom prst="line">
            <a:avLst/>
          </a:prstGeom>
          <a:ln w="3175"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13"/>
          <p:cNvSpPr>
            <a:spLocks noChangeArrowheads="1"/>
          </p:cNvSpPr>
          <p:nvPr userDrawn="1"/>
        </p:nvSpPr>
        <p:spPr bwMode="auto">
          <a:xfrm>
            <a:off x="11176001" y="6510954"/>
            <a:ext cx="144386" cy="144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0613">
                    <a:alpha val="600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 defTabSz="718511" eaLnBrk="0" hangingPunct="0">
              <a:defRPr/>
            </a:pPr>
            <a:r>
              <a:rPr lang="en-US" altLang="ja-JP" sz="975" kern="0" dirty="0">
                <a:solidFill>
                  <a:srgbClr val="FFFFFF"/>
                </a:solidFill>
              </a:rPr>
              <a:t>CONFIDENTIAL</a:t>
            </a:r>
          </a:p>
        </p:txBody>
      </p:sp>
      <p:sp>
        <p:nvSpPr>
          <p:cNvPr id="16" name="スライド番号プレースホルダ 7"/>
          <p:cNvSpPr txBox="1">
            <a:spLocks noGrp="1"/>
          </p:cNvSpPr>
          <p:nvPr userDrawn="1"/>
        </p:nvSpPr>
        <p:spPr bwMode="auto">
          <a:xfrm>
            <a:off x="215893" y="6408000"/>
            <a:ext cx="6476626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D7B6D7-B93D-4A81-9951-1EF138C68E07}" type="slidenum">
              <a:rPr kumimoji="1" lang="en-US" altLang="ja-JP" sz="1408" b="1" kern="0" smtClean="0">
                <a:solidFill>
                  <a:prstClr val="white">
                    <a:lumMod val="50000"/>
                  </a:prstClr>
                </a:solidFill>
                <a:ea typeface="Tahoma" pitchFamily="34" charset="0"/>
                <a:cs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kumimoji="1" lang="en-US" altLang="ja-JP" sz="1408" b="1" kern="0" dirty="0">
                <a:solidFill>
                  <a:prstClr val="white">
                    <a:lumMod val="50000"/>
                  </a:prstClr>
                </a:solidFill>
                <a:ea typeface="Tahoma" pitchFamily="34" charset="0"/>
                <a:cs typeface="Tahoma" pitchFamily="34" charset="0"/>
              </a:rPr>
              <a:t>  </a:t>
            </a:r>
            <a:r>
              <a:rPr kumimoji="1" lang="en-US" altLang="ja-JP" sz="1408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kumimoji="1" lang="en-US" altLang="ja-JP" sz="1408" dirty="0">
                <a:solidFill>
                  <a:srgbClr val="EA157A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kumimoji="1" lang="en-US" altLang="ja-JP" sz="1408" dirty="0">
                <a:solidFill>
                  <a:srgbClr val="D6ECFF">
                    <a:lumMod val="50000"/>
                  </a:srgbClr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kumimoji="1" lang="ja-JP" altLang="en-US" sz="1408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The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 err="1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OpenChain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project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Japan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work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group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3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/</a:t>
            </a:r>
            <a:r>
              <a:rPr kumimoji="1" lang="ja-JP" altLang="en-US" sz="13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3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CC0-1.0</a:t>
            </a:r>
            <a:endParaRPr kumimoji="1" lang="ja-JP" altLang="ja-JP" sz="1300" dirty="0">
              <a:solidFill>
                <a:schemeClr val="bg1">
                  <a:lumMod val="65000"/>
                </a:schemeClr>
              </a:solidFill>
              <a:latin typeface="Myriad Pro" pitchFamily="34" charset="0"/>
              <a:ea typeface="Adobe Gothic Std B" pitchFamily="34" charset="-128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086213498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iddlePage_1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"/>
          <p:cNvSpPr>
            <a:spLocks noGrp="1"/>
          </p:cNvSpPr>
          <p:nvPr>
            <p:ph type="title"/>
          </p:nvPr>
        </p:nvSpPr>
        <p:spPr>
          <a:xfrm>
            <a:off x="576000" y="46032"/>
            <a:ext cx="11040000" cy="792183"/>
          </a:xfrm>
          <a:prstGeom prst="rect">
            <a:avLst/>
          </a:prstGeom>
        </p:spPr>
        <p:txBody>
          <a:bodyPr wrap="none" lIns="0" tIns="0" rIns="0" bIns="0" anchor="b"/>
          <a:lstStyle>
            <a:lvl1pPr>
              <a:defRPr baseline="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4" name="コンテンツ プレースホルダー 4"/>
          <p:cNvSpPr>
            <a:spLocks noGrp="1"/>
          </p:cNvSpPr>
          <p:nvPr>
            <p:ph sz="quarter" idx="10"/>
          </p:nvPr>
        </p:nvSpPr>
        <p:spPr>
          <a:xfrm>
            <a:off x="576000" y="1056492"/>
            <a:ext cx="11040000" cy="5114521"/>
          </a:xfrm>
          <a:prstGeom prst="rect">
            <a:avLst/>
          </a:prstGeom>
        </p:spPr>
        <p:txBody>
          <a:bodyPr lIns="66191" tIns="33182" rIns="66191" bIns="33182"/>
          <a:lstStyle>
            <a:lvl1pPr marL="139709" indent="-139709">
              <a:spcBef>
                <a:spcPts val="0"/>
              </a:spcBef>
              <a:buFont typeface="Arial" pitchFamily="34" charset="0"/>
              <a:buChar char="•"/>
              <a:defRPr sz="2600">
                <a:solidFill>
                  <a:schemeClr val="tx1"/>
                </a:solidFill>
              </a:defRPr>
            </a:lvl1pPr>
            <a:lvl2pPr marL="354228" indent="-144692">
              <a:spcBef>
                <a:spcPts val="0"/>
              </a:spcBef>
              <a:buFont typeface="Arial" pitchFamily="34" charset="0"/>
              <a:buChar char="•"/>
              <a:defRPr sz="2167">
                <a:solidFill>
                  <a:schemeClr val="tx1"/>
                </a:solidFill>
              </a:defRPr>
            </a:lvl2pPr>
            <a:lvl3pPr marL="560083" indent="-134771">
              <a:spcBef>
                <a:spcPts val="0"/>
              </a:spcBef>
              <a:buFont typeface="Arial" pitchFamily="34" charset="0"/>
              <a:buChar char="•"/>
              <a:defRPr sz="1733">
                <a:solidFill>
                  <a:schemeClr val="tx1"/>
                </a:solidFill>
              </a:defRPr>
            </a:lvl3pPr>
            <a:lvl4pPr marL="774641" indent="-139709">
              <a:spcBef>
                <a:spcPts val="0"/>
              </a:spcBef>
              <a:buFont typeface="Arial" pitchFamily="34" charset="0"/>
              <a:buChar char="•"/>
              <a:defRPr sz="1517">
                <a:solidFill>
                  <a:schemeClr val="tx1"/>
                </a:solidFill>
              </a:defRPr>
            </a:lvl4pPr>
            <a:lvl5pPr marL="989198" indent="-144692">
              <a:spcBef>
                <a:spcPts val="0"/>
              </a:spcBef>
              <a:buFont typeface="Arial" pitchFamily="34" charset="0"/>
              <a:buChar char="•"/>
              <a:defRPr sz="1517">
                <a:solidFill>
                  <a:schemeClr val="tx1"/>
                </a:solidFill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359815" y="908931"/>
            <a:ext cx="11514002" cy="0"/>
          </a:xfrm>
          <a:prstGeom prst="line">
            <a:avLst/>
          </a:prstGeom>
          <a:ln w="3175"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スライド番号プレースホルダ 7"/>
          <p:cNvSpPr txBox="1">
            <a:spLocks noGrp="1"/>
          </p:cNvSpPr>
          <p:nvPr userDrawn="1"/>
        </p:nvSpPr>
        <p:spPr bwMode="auto">
          <a:xfrm>
            <a:off x="215893" y="6408000"/>
            <a:ext cx="6476626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D7B6D7-B93D-4A81-9951-1EF138C68E07}" type="slidenum">
              <a:rPr kumimoji="1" lang="en-US" altLang="ja-JP" sz="1408" b="1" kern="0" smtClean="0">
                <a:solidFill>
                  <a:prstClr val="white">
                    <a:lumMod val="50000"/>
                  </a:prstClr>
                </a:solidFill>
                <a:ea typeface="Tahoma" pitchFamily="34" charset="0"/>
                <a:cs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kumimoji="1" lang="en-US" altLang="ja-JP" sz="1408" b="1" kern="0" dirty="0">
                <a:solidFill>
                  <a:prstClr val="white">
                    <a:lumMod val="50000"/>
                  </a:prstClr>
                </a:solidFill>
                <a:ea typeface="Tahoma" pitchFamily="34" charset="0"/>
                <a:cs typeface="Tahoma" pitchFamily="34" charset="0"/>
              </a:rPr>
              <a:t>  </a:t>
            </a:r>
            <a:r>
              <a:rPr kumimoji="1" lang="en-US" altLang="ja-JP" sz="1408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kumimoji="1" lang="en-US" altLang="ja-JP" sz="1408" dirty="0">
                <a:solidFill>
                  <a:srgbClr val="EA157A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kumimoji="1" lang="en-US" altLang="ja-JP" sz="1408" dirty="0">
                <a:solidFill>
                  <a:srgbClr val="D6ECFF">
                    <a:lumMod val="50000"/>
                  </a:srgbClr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kumimoji="1" lang="ja-JP" altLang="en-US" sz="1408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The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 err="1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OpenChain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project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Japan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work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group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3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/</a:t>
            </a:r>
            <a:r>
              <a:rPr kumimoji="1" lang="ja-JP" altLang="en-US" sz="13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3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CC0-1.0</a:t>
            </a:r>
            <a:endParaRPr kumimoji="1" lang="ja-JP" altLang="ja-JP" sz="1300" dirty="0">
              <a:solidFill>
                <a:schemeClr val="bg1">
                  <a:lumMod val="65000"/>
                </a:schemeClr>
              </a:solidFill>
              <a:latin typeface="Myriad Pro" pitchFamily="34" charset="0"/>
              <a:ea typeface="Adobe Gothic Std B" pitchFamily="34" charset="-128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039523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iddlePage_1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タイトル 1"/>
          <p:cNvSpPr>
            <a:spLocks noGrp="1"/>
          </p:cNvSpPr>
          <p:nvPr>
            <p:ph type="title"/>
          </p:nvPr>
        </p:nvSpPr>
        <p:spPr>
          <a:xfrm>
            <a:off x="576000" y="46032"/>
            <a:ext cx="11040000" cy="792183"/>
          </a:xfrm>
          <a:prstGeom prst="rect">
            <a:avLst/>
          </a:prstGeom>
        </p:spPr>
        <p:txBody>
          <a:bodyPr wrap="none" lIns="0" tIns="0" rIns="0" bIns="0" anchor="b"/>
          <a:lstStyle>
            <a:lvl1pPr>
              <a:defRPr baseline="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359815" y="908931"/>
            <a:ext cx="11514002" cy="0"/>
          </a:xfrm>
          <a:prstGeom prst="line">
            <a:avLst/>
          </a:prstGeom>
          <a:ln w="3175">
            <a:solidFill>
              <a:srgbClr val="333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3"/>
          <p:cNvSpPr>
            <a:spLocks noChangeArrowheads="1"/>
          </p:cNvSpPr>
          <p:nvPr userDrawn="1"/>
        </p:nvSpPr>
        <p:spPr bwMode="auto">
          <a:xfrm>
            <a:off x="11176001" y="6510954"/>
            <a:ext cx="144386" cy="144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0613">
                    <a:alpha val="600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 defTabSz="718511" eaLnBrk="0" hangingPunct="0">
              <a:defRPr/>
            </a:pPr>
            <a:r>
              <a:rPr lang="en-US" altLang="ja-JP" sz="975" kern="0" dirty="0">
                <a:solidFill>
                  <a:srgbClr val="FFFFFF"/>
                </a:solidFill>
              </a:rPr>
              <a:t>CONFIDENTIAL</a:t>
            </a:r>
          </a:p>
        </p:txBody>
      </p:sp>
      <p:sp>
        <p:nvSpPr>
          <p:cNvPr id="8" name="スライド番号プレースホルダ 7"/>
          <p:cNvSpPr txBox="1">
            <a:spLocks noGrp="1"/>
          </p:cNvSpPr>
          <p:nvPr userDrawn="1"/>
        </p:nvSpPr>
        <p:spPr bwMode="auto">
          <a:xfrm>
            <a:off x="215893" y="6408000"/>
            <a:ext cx="6476626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D7B6D7-B93D-4A81-9951-1EF138C68E07}" type="slidenum">
              <a:rPr kumimoji="1" lang="en-US" altLang="ja-JP" sz="1408" b="1" kern="0" smtClean="0">
                <a:solidFill>
                  <a:prstClr val="white">
                    <a:lumMod val="50000"/>
                  </a:prstClr>
                </a:solidFill>
                <a:ea typeface="Tahoma" pitchFamily="34" charset="0"/>
                <a:cs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kumimoji="1" lang="en-US" altLang="ja-JP" sz="1408" b="1" kern="0" dirty="0">
                <a:solidFill>
                  <a:prstClr val="white">
                    <a:lumMod val="50000"/>
                  </a:prstClr>
                </a:solidFill>
                <a:ea typeface="Tahoma" pitchFamily="34" charset="0"/>
                <a:cs typeface="Tahoma" pitchFamily="34" charset="0"/>
              </a:rPr>
              <a:t>  </a:t>
            </a:r>
            <a:r>
              <a:rPr kumimoji="1" lang="en-US" altLang="ja-JP" sz="1408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kumimoji="1" lang="en-US" altLang="ja-JP" sz="1408" dirty="0">
                <a:solidFill>
                  <a:srgbClr val="EA157A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kumimoji="1" lang="en-US" altLang="ja-JP" sz="1408" dirty="0">
                <a:solidFill>
                  <a:srgbClr val="D6ECFF">
                    <a:lumMod val="50000"/>
                  </a:srgbClr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▇</a:t>
            </a:r>
            <a:r>
              <a:rPr kumimoji="1" lang="ja-JP" altLang="en-US" sz="1408" dirty="0">
                <a:solidFill>
                  <a:srgbClr val="7FD13B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The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 err="1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OpenChain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project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Japan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work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group</a:t>
            </a:r>
            <a:r>
              <a:rPr kumimoji="1" lang="ja-JP" altLang="en-US" sz="1408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3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/</a:t>
            </a:r>
            <a:r>
              <a:rPr kumimoji="1" lang="ja-JP" altLang="en-US" sz="13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 </a:t>
            </a:r>
            <a:r>
              <a:rPr kumimoji="1" lang="en-US" altLang="ja-JP" sz="1300" dirty="0">
                <a:solidFill>
                  <a:schemeClr val="tx1"/>
                </a:solidFill>
                <a:latin typeface="Myriad Pro" pitchFamily="34" charset="0"/>
                <a:ea typeface="Adobe Gothic Std B" pitchFamily="34" charset="-128"/>
                <a:cs typeface="Times New Roman"/>
              </a:rPr>
              <a:t>CC0-1.0</a:t>
            </a:r>
            <a:endParaRPr kumimoji="1" lang="ja-JP" altLang="ja-JP" sz="1300" dirty="0">
              <a:solidFill>
                <a:schemeClr val="bg1">
                  <a:lumMod val="65000"/>
                </a:schemeClr>
              </a:solidFill>
              <a:latin typeface="Myriad Pro" pitchFamily="34" charset="0"/>
              <a:ea typeface="Adobe Gothic Std B" pitchFamily="34" charset="-128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203221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0036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981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HGP創英角ｺﾞｼｯｸUB" pitchFamily="5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  <a:cs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  <a:cs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  <a:cs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  <a:cs typeface="HGP創英角ｺﾞｼｯｸUB" pitchFamily="50" charset="-128"/>
        </a:defRPr>
      </a:lvl5pPr>
      <a:lvl6pPr marL="331688" algn="l" rtl="0" eaLnBrk="1" fontAlgn="base" hangingPunct="1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6pPr>
      <a:lvl7pPr marL="663340" algn="l" rtl="0" eaLnBrk="1" fontAlgn="base" hangingPunct="1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7pPr>
      <a:lvl8pPr marL="994996" algn="l" rtl="0" eaLnBrk="1" fontAlgn="base" hangingPunct="1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8pPr>
      <a:lvl9pPr marL="1326667" algn="l" rtl="0" eaLnBrk="1" fontAlgn="base" hangingPunct="1">
        <a:spcBef>
          <a:spcPct val="0"/>
        </a:spcBef>
        <a:spcAft>
          <a:spcPct val="0"/>
        </a:spcAft>
        <a:defRPr kumimoji="1" sz="27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248749" indent="-248749" algn="l" rtl="0" eaLnBrk="1" fontAlgn="base" hangingPunct="1">
        <a:spcBef>
          <a:spcPct val="20000"/>
        </a:spcBef>
        <a:spcAft>
          <a:spcPct val="0"/>
        </a:spcAft>
        <a:defRPr kumimoji="1" sz="2100">
          <a:solidFill>
            <a:schemeClr val="tx1"/>
          </a:solidFill>
          <a:latin typeface="+mn-lt"/>
          <a:ea typeface="+mn-ea"/>
          <a:cs typeface="HGP創英角ｺﾞｼｯｸUB" pitchFamily="50" charset="-128"/>
        </a:defRPr>
      </a:lvl1pPr>
      <a:lvl2pPr marL="538956" indent="-207235" algn="l" rtl="0" eaLnBrk="1" fontAlgn="base" hangingPunct="1">
        <a:spcBef>
          <a:spcPct val="20000"/>
        </a:spcBef>
        <a:spcAft>
          <a:spcPct val="0"/>
        </a:spcAft>
        <a:buChar char="–"/>
        <a:defRPr kumimoji="1" sz="1800">
          <a:solidFill>
            <a:schemeClr val="tx1"/>
          </a:solidFill>
          <a:latin typeface="+mn-lt"/>
          <a:ea typeface="+mn-ea"/>
          <a:cs typeface="HGP創英角ｺﾞｼｯｸUB" pitchFamily="50" charset="-128"/>
        </a:defRPr>
      </a:lvl2pPr>
      <a:lvl3pPr marL="829164" indent="-165858" algn="l" rtl="0" eaLnBrk="1" fontAlgn="base" hangingPunct="1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+mn-lt"/>
          <a:ea typeface="+mn-ea"/>
          <a:cs typeface="HGP創英角ｺﾞｼｯｸUB" pitchFamily="50" charset="-128"/>
        </a:defRPr>
      </a:lvl3pPr>
      <a:lvl4pPr marL="1160829" indent="-165858" algn="l" rtl="0" eaLnBrk="1" fontAlgn="base" hangingPunct="1">
        <a:spcBef>
          <a:spcPct val="20000"/>
        </a:spcBef>
        <a:spcAft>
          <a:spcPct val="0"/>
        </a:spcAft>
        <a:defRPr kumimoji="1" sz="1500">
          <a:solidFill>
            <a:schemeClr val="tx1"/>
          </a:solidFill>
          <a:latin typeface="+mn-lt"/>
          <a:ea typeface="+mn-ea"/>
          <a:cs typeface="HGP創英角ｺﾞｼｯｸUB" pitchFamily="50" charset="-128"/>
        </a:defRPr>
      </a:lvl4pPr>
      <a:lvl5pPr marL="1492498" indent="-165858" algn="l" rtl="0" eaLnBrk="1" fontAlgn="base" hangingPunct="1">
        <a:spcBef>
          <a:spcPct val="20000"/>
        </a:spcBef>
        <a:spcAft>
          <a:spcPct val="0"/>
        </a:spcAft>
        <a:defRPr kumimoji="1" sz="1500">
          <a:solidFill>
            <a:schemeClr val="tx1"/>
          </a:solidFill>
          <a:latin typeface="+mn-lt"/>
          <a:ea typeface="+mn-ea"/>
          <a:cs typeface="HGP創英角ｺﾞｼｯｸUB" pitchFamily="50" charset="-128"/>
        </a:defRPr>
      </a:lvl5pPr>
      <a:lvl6pPr marL="1824170" indent="-165858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6pPr>
      <a:lvl7pPr marL="2155840" indent="-165858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7pPr>
      <a:lvl8pPr marL="2487502" indent="-165858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8pPr>
      <a:lvl9pPr marL="2819171" indent="-165858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663340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1688" algn="l" defTabSz="663340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63340" algn="l" defTabSz="663340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94996" algn="l" defTabSz="663340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26667" algn="l" defTabSz="663340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58334" algn="l" defTabSz="663340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90004" algn="l" defTabSz="663340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21669" algn="l" defTabSz="663340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53340" algn="l" defTabSz="663340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063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600">
          <a:solidFill>
            <a:schemeClr val="tx2"/>
          </a:solidFill>
          <a:latin typeface="+mj-lt"/>
          <a:ea typeface="+mj-ea"/>
          <a:cs typeface="HGP創英角ｺﾞｼｯｸUB" pitchFamily="5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6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  <a:cs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6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  <a:cs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6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  <a:cs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6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  <a:cs typeface="HGP創英角ｺﾞｼｯｸUB" pitchFamily="50" charset="-128"/>
        </a:defRPr>
      </a:lvl5pPr>
      <a:lvl6pPr marL="359320" algn="l" rtl="0" eaLnBrk="1" fontAlgn="base" hangingPunct="1">
        <a:spcBef>
          <a:spcPct val="0"/>
        </a:spcBef>
        <a:spcAft>
          <a:spcPct val="0"/>
        </a:spcAft>
        <a:defRPr kumimoji="1" sz="2925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6pPr>
      <a:lvl7pPr marL="718600" algn="l" rtl="0" eaLnBrk="1" fontAlgn="base" hangingPunct="1">
        <a:spcBef>
          <a:spcPct val="0"/>
        </a:spcBef>
        <a:spcAft>
          <a:spcPct val="0"/>
        </a:spcAft>
        <a:defRPr kumimoji="1" sz="2925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7pPr>
      <a:lvl8pPr marL="1077885" algn="l" rtl="0" eaLnBrk="1" fontAlgn="base" hangingPunct="1">
        <a:spcBef>
          <a:spcPct val="0"/>
        </a:spcBef>
        <a:spcAft>
          <a:spcPct val="0"/>
        </a:spcAft>
        <a:defRPr kumimoji="1" sz="2925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8pPr>
      <a:lvl9pPr marL="1437187" algn="l" rtl="0" eaLnBrk="1" fontAlgn="base" hangingPunct="1">
        <a:spcBef>
          <a:spcPct val="0"/>
        </a:spcBef>
        <a:spcAft>
          <a:spcPct val="0"/>
        </a:spcAft>
        <a:defRPr kumimoji="1" sz="2925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269471" indent="-269471" algn="l" rtl="0" eaLnBrk="1" fontAlgn="base" hangingPunct="1">
        <a:spcBef>
          <a:spcPct val="20000"/>
        </a:spcBef>
        <a:spcAft>
          <a:spcPct val="0"/>
        </a:spcAft>
        <a:defRPr kumimoji="1" sz="2275">
          <a:solidFill>
            <a:schemeClr val="tx1"/>
          </a:solidFill>
          <a:latin typeface="+mn-lt"/>
          <a:ea typeface="+mn-ea"/>
          <a:cs typeface="HGP創英角ｺﾞｼｯｸUB" pitchFamily="50" charset="-128"/>
        </a:defRPr>
      </a:lvl1pPr>
      <a:lvl2pPr marL="583854" indent="-224499" algn="l" rtl="0" eaLnBrk="1" fontAlgn="base" hangingPunct="1">
        <a:spcBef>
          <a:spcPct val="20000"/>
        </a:spcBef>
        <a:spcAft>
          <a:spcPct val="0"/>
        </a:spcAft>
        <a:buChar char="–"/>
        <a:defRPr kumimoji="1" sz="1950">
          <a:solidFill>
            <a:schemeClr val="tx1"/>
          </a:solidFill>
          <a:latin typeface="+mn-lt"/>
          <a:ea typeface="+mn-ea"/>
          <a:cs typeface="HGP創英角ｺﾞｼｯｸUB" pitchFamily="50" charset="-128"/>
        </a:defRPr>
      </a:lvl2pPr>
      <a:lvl3pPr marL="898238" indent="-179675" algn="l" rtl="0" eaLnBrk="1" fontAlgn="base" hangingPunct="1">
        <a:spcBef>
          <a:spcPct val="20000"/>
        </a:spcBef>
        <a:spcAft>
          <a:spcPct val="0"/>
        </a:spcAft>
        <a:buChar char="•"/>
        <a:defRPr kumimoji="1" sz="1950">
          <a:solidFill>
            <a:schemeClr val="tx1"/>
          </a:solidFill>
          <a:latin typeface="+mn-lt"/>
          <a:ea typeface="+mn-ea"/>
          <a:cs typeface="HGP創英角ｺﾞｼｯｸUB" pitchFamily="50" charset="-128"/>
        </a:defRPr>
      </a:lvl3pPr>
      <a:lvl4pPr marL="1257533" indent="-179675" algn="l" rtl="0" eaLnBrk="1" fontAlgn="base" hangingPunct="1">
        <a:spcBef>
          <a:spcPct val="20000"/>
        </a:spcBef>
        <a:spcAft>
          <a:spcPct val="0"/>
        </a:spcAft>
        <a:defRPr kumimoji="1" sz="1625">
          <a:solidFill>
            <a:schemeClr val="tx1"/>
          </a:solidFill>
          <a:latin typeface="+mn-lt"/>
          <a:ea typeface="+mn-ea"/>
          <a:cs typeface="HGP創英角ｺﾞｼｯｸUB" pitchFamily="50" charset="-128"/>
        </a:defRPr>
      </a:lvl4pPr>
      <a:lvl5pPr marL="1616833" indent="-179675" algn="l" rtl="0" eaLnBrk="1" fontAlgn="base" hangingPunct="1">
        <a:spcBef>
          <a:spcPct val="20000"/>
        </a:spcBef>
        <a:spcAft>
          <a:spcPct val="0"/>
        </a:spcAft>
        <a:defRPr kumimoji="1" sz="1625">
          <a:solidFill>
            <a:schemeClr val="tx1"/>
          </a:solidFill>
          <a:latin typeface="+mn-lt"/>
          <a:ea typeface="+mn-ea"/>
          <a:cs typeface="HGP創英角ｺﾞｼｯｸUB" pitchFamily="50" charset="-128"/>
        </a:defRPr>
      </a:lvl5pPr>
      <a:lvl6pPr marL="1976135" indent="-179675" algn="l" rtl="0" eaLnBrk="1" fontAlgn="base" hangingPunct="1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6pPr>
      <a:lvl7pPr marL="2335435" indent="-179675" algn="l" rtl="0" eaLnBrk="1" fontAlgn="base" hangingPunct="1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7pPr>
      <a:lvl8pPr marL="2694726" indent="-179675" algn="l" rtl="0" eaLnBrk="1" fontAlgn="base" hangingPunct="1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8pPr>
      <a:lvl9pPr marL="3054026" indent="-179675" algn="l" rtl="0" eaLnBrk="1" fontAlgn="base" hangingPunct="1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718600" rtl="0" eaLnBrk="1" latinLnBrk="0" hangingPunct="1">
        <a:defRPr kumimoji="1" sz="1408" kern="1200">
          <a:solidFill>
            <a:schemeClr val="tx1"/>
          </a:solidFill>
          <a:latin typeface="+mn-lt"/>
          <a:ea typeface="+mn-ea"/>
          <a:cs typeface="+mn-cs"/>
        </a:defRPr>
      </a:lvl1pPr>
      <a:lvl2pPr marL="359320" algn="l" defTabSz="718600" rtl="0" eaLnBrk="1" latinLnBrk="0" hangingPunct="1">
        <a:defRPr kumimoji="1" sz="1408" kern="1200">
          <a:solidFill>
            <a:schemeClr val="tx1"/>
          </a:solidFill>
          <a:latin typeface="+mn-lt"/>
          <a:ea typeface="+mn-ea"/>
          <a:cs typeface="+mn-cs"/>
        </a:defRPr>
      </a:lvl2pPr>
      <a:lvl3pPr marL="718600" algn="l" defTabSz="718600" rtl="0" eaLnBrk="1" latinLnBrk="0" hangingPunct="1">
        <a:defRPr kumimoji="1" sz="1408" kern="1200">
          <a:solidFill>
            <a:schemeClr val="tx1"/>
          </a:solidFill>
          <a:latin typeface="+mn-lt"/>
          <a:ea typeface="+mn-ea"/>
          <a:cs typeface="+mn-cs"/>
        </a:defRPr>
      </a:lvl3pPr>
      <a:lvl4pPr marL="1077885" algn="l" defTabSz="718600" rtl="0" eaLnBrk="1" latinLnBrk="0" hangingPunct="1">
        <a:defRPr kumimoji="1" sz="1408" kern="1200">
          <a:solidFill>
            <a:schemeClr val="tx1"/>
          </a:solidFill>
          <a:latin typeface="+mn-lt"/>
          <a:ea typeface="+mn-ea"/>
          <a:cs typeface="+mn-cs"/>
        </a:defRPr>
      </a:lvl4pPr>
      <a:lvl5pPr marL="1437187" algn="l" defTabSz="718600" rtl="0" eaLnBrk="1" latinLnBrk="0" hangingPunct="1">
        <a:defRPr kumimoji="1" sz="1408" kern="1200">
          <a:solidFill>
            <a:schemeClr val="tx1"/>
          </a:solidFill>
          <a:latin typeface="+mn-lt"/>
          <a:ea typeface="+mn-ea"/>
          <a:cs typeface="+mn-cs"/>
        </a:defRPr>
      </a:lvl5pPr>
      <a:lvl6pPr marL="1796484" algn="l" defTabSz="718600" rtl="0" eaLnBrk="1" latinLnBrk="0" hangingPunct="1">
        <a:defRPr kumimoji="1" sz="1408" kern="1200">
          <a:solidFill>
            <a:schemeClr val="tx1"/>
          </a:solidFill>
          <a:latin typeface="+mn-lt"/>
          <a:ea typeface="+mn-ea"/>
          <a:cs typeface="+mn-cs"/>
        </a:defRPr>
      </a:lvl6pPr>
      <a:lvl7pPr marL="2155784" algn="l" defTabSz="718600" rtl="0" eaLnBrk="1" latinLnBrk="0" hangingPunct="1">
        <a:defRPr kumimoji="1" sz="1408" kern="1200">
          <a:solidFill>
            <a:schemeClr val="tx1"/>
          </a:solidFill>
          <a:latin typeface="+mn-lt"/>
          <a:ea typeface="+mn-ea"/>
          <a:cs typeface="+mn-cs"/>
        </a:defRPr>
      </a:lvl7pPr>
      <a:lvl8pPr marL="2515078" algn="l" defTabSz="718600" rtl="0" eaLnBrk="1" latinLnBrk="0" hangingPunct="1">
        <a:defRPr kumimoji="1" sz="1408" kern="1200">
          <a:solidFill>
            <a:schemeClr val="tx1"/>
          </a:solidFill>
          <a:latin typeface="+mn-lt"/>
          <a:ea typeface="+mn-ea"/>
          <a:cs typeface="+mn-cs"/>
        </a:defRPr>
      </a:lvl8pPr>
      <a:lvl9pPr marL="2874380" algn="l" defTabSz="718600" rtl="0" eaLnBrk="1" latinLnBrk="0" hangingPunct="1">
        <a:defRPr kumimoji="1" sz="14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D6E24BCC-C90C-454F-B4C3-DA4B43D197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Planning</a:t>
            </a:r>
            <a:r>
              <a:rPr lang="ja-JP" altLang="en-US" dirty="0"/>
              <a:t> </a:t>
            </a:r>
            <a:r>
              <a:rPr lang="en-US" altLang="ja-JP" dirty="0"/>
              <a:t>Subgroup</a:t>
            </a:r>
            <a:endParaRPr kumimoji="1" lang="ja-JP" altLang="en-US" dirty="0"/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EF661AA3-1D1A-41E4-8ABD-6A4BFD8D44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/>
              <a:t>2019</a:t>
            </a:r>
            <a:r>
              <a:rPr lang="ja-JP" altLang="en-US" dirty="0"/>
              <a:t>年</a:t>
            </a:r>
            <a:r>
              <a:rPr lang="en-US" altLang="ja-JP" dirty="0"/>
              <a:t>10</a:t>
            </a:r>
            <a:r>
              <a:rPr lang="ja-JP" altLang="en-US" dirty="0"/>
              <a:t>月</a:t>
            </a:r>
            <a:r>
              <a:rPr lang="en-US" altLang="ja-JP" dirty="0"/>
              <a:t>17</a:t>
            </a:r>
            <a:r>
              <a:rPr lang="ja-JP" altLang="en-US" dirty="0"/>
              <a:t>日</a:t>
            </a:r>
            <a:endParaRPr lang="en-US" altLang="ja-JP" dirty="0"/>
          </a:p>
          <a:p>
            <a:r>
              <a:rPr lang="ja-JP" altLang="en-US" dirty="0"/>
              <a:t>福地　弘行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5168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B15E55-607F-4505-A2F0-E05AE608B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F885C08-F2B9-4ABB-837B-1148D7A9883B}"/>
              </a:ext>
            </a:extLst>
          </p:cNvPr>
          <p:cNvSpPr txBox="1">
            <a:spLocks/>
          </p:cNvSpPr>
          <p:nvPr/>
        </p:nvSpPr>
        <p:spPr>
          <a:xfrm>
            <a:off x="838200" y="1001949"/>
            <a:ext cx="10515600" cy="549612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第</a:t>
            </a:r>
            <a:r>
              <a:rPr lang="en-US" altLang="ja-JP" dirty="0"/>
              <a:t>12</a:t>
            </a:r>
            <a:r>
              <a:rPr lang="ja-JP" altLang="en-US" dirty="0"/>
              <a:t>回招待候補</a:t>
            </a:r>
            <a:endParaRPr lang="en-US" altLang="ja-JP" dirty="0"/>
          </a:p>
          <a:p>
            <a:pPr lvl="1"/>
            <a:r>
              <a:rPr lang="ja-JP" altLang="en-US" dirty="0"/>
              <a:t>韓国</a:t>
            </a:r>
            <a:endParaRPr lang="en-US" altLang="ja-JP" dirty="0"/>
          </a:p>
          <a:p>
            <a:pPr lvl="2"/>
            <a:r>
              <a:rPr lang="ja-JP" altLang="en-US" dirty="0"/>
              <a:t>”</a:t>
            </a:r>
            <a:r>
              <a:rPr lang="en-US" altLang="ja-JP" dirty="0"/>
              <a:t>Open Source Compliance? Achieve all Together by Sharing and Collaborating” Haksung Jang, LG Electronics</a:t>
            </a:r>
          </a:p>
          <a:p>
            <a:pPr lvl="2"/>
            <a:r>
              <a:rPr lang="en-US" altLang="ja-JP" dirty="0"/>
              <a:t>"Open source analysis - a case study in the game industry"</a:t>
            </a:r>
            <a:r>
              <a:rPr lang="ja-JP" altLang="en-US" dirty="0"/>
              <a:t>　</a:t>
            </a:r>
            <a:r>
              <a:rPr lang="en-US" altLang="ja-JP" dirty="0" err="1"/>
              <a:t>NCSoft</a:t>
            </a:r>
            <a:endParaRPr lang="en-US" altLang="ja-JP" dirty="0"/>
          </a:p>
          <a:p>
            <a:pPr lvl="1"/>
            <a:endParaRPr lang="en-US" altLang="ja-JP" dirty="0"/>
          </a:p>
          <a:p>
            <a:pPr lvl="1"/>
            <a:r>
              <a:rPr lang="ja-JP" altLang="en-US" dirty="0"/>
              <a:t>中国</a:t>
            </a:r>
            <a:r>
              <a:rPr lang="en-US" altLang="ja-JP" dirty="0"/>
              <a:t>	</a:t>
            </a:r>
          </a:p>
          <a:p>
            <a:pPr lvl="1"/>
            <a:r>
              <a:rPr lang="ja-JP" altLang="en-US" dirty="0"/>
              <a:t>台湾</a:t>
            </a:r>
            <a:r>
              <a:rPr lang="en-US" altLang="ja-JP" dirty="0"/>
              <a:t>	Mr.</a:t>
            </a:r>
            <a:r>
              <a:rPr lang="ja-JP" altLang="en-US" dirty="0"/>
              <a:t> </a:t>
            </a:r>
            <a:r>
              <a:rPr lang="en-US" altLang="ja-JP" dirty="0"/>
              <a:t>SZ</a:t>
            </a:r>
            <a:r>
              <a:rPr lang="ja-JP" altLang="en-US" dirty="0"/>
              <a:t> </a:t>
            </a:r>
            <a:r>
              <a:rPr lang="en-US" altLang="ja-JP" dirty="0"/>
              <a:t>Lin(MOXA)</a:t>
            </a:r>
          </a:p>
          <a:p>
            <a:pPr lvl="1"/>
            <a:r>
              <a:rPr lang="ja-JP" altLang="en-US" dirty="0"/>
              <a:t>インド</a:t>
            </a:r>
            <a:r>
              <a:rPr lang="en-US" altLang="ja-JP" dirty="0"/>
              <a:t>	Ms.</a:t>
            </a:r>
            <a:r>
              <a:rPr lang="ja-JP" altLang="en-US" dirty="0"/>
              <a:t> </a:t>
            </a:r>
            <a:r>
              <a:rPr lang="en-US" altLang="ja-JP" dirty="0"/>
              <a:t>Chandana</a:t>
            </a:r>
            <a:r>
              <a:rPr lang="ja-JP" altLang="en-US" dirty="0"/>
              <a:t> </a:t>
            </a:r>
            <a:r>
              <a:rPr lang="en-US" altLang="ja-JP" dirty="0"/>
              <a:t>Rao(Cognizant)</a:t>
            </a:r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pPr lvl="1"/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57347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25811F-4C7C-43FA-8C56-099764035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打ち合わせ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B9D8AC-530B-4BE5-95F6-09BB35EF5322}"/>
              </a:ext>
            </a:extLst>
          </p:cNvPr>
          <p:cNvSpPr txBox="1">
            <a:spLocks/>
          </p:cNvSpPr>
          <p:nvPr/>
        </p:nvSpPr>
        <p:spPr>
          <a:xfrm>
            <a:off x="838200" y="1001949"/>
            <a:ext cx="10515600" cy="549612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日時</a:t>
            </a:r>
            <a:endParaRPr kumimoji="1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lvl="1" indent="-342900">
              <a:buFont typeface="Arial" pitchFamily="34" charset="0"/>
              <a:buChar char="•"/>
              <a:defRPr/>
            </a:pP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2019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年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10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月</a:t>
            </a:r>
            <a:r>
              <a:rPr lang="en-US" altLang="ja-JP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17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日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金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15:00-17:00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メンバー</a:t>
            </a:r>
            <a:endParaRPr kumimoji="1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lvl="1" indent="-342900">
              <a:buFont typeface="Arial" pitchFamily="34" charset="0"/>
              <a:buChar char="•"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今田、遠藤、加藤、大崎、浅羽、山本、米嶋、島、忍頂寺</a:t>
            </a:r>
            <a:r>
              <a:rPr lang="ja-JP" altLang="en-US" sz="2400" dirty="0" err="1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、</a:t>
            </a:r>
            <a:r>
              <a:rPr lang="ja-JP" altLang="en-US" sz="240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大和田、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福地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場所</a:t>
            </a:r>
            <a:endParaRPr kumimoji="1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lvl="1" indent="-342900">
              <a:buFont typeface="Arial" pitchFamily="34" charset="0"/>
              <a:buChar char="•"/>
              <a:defRPr/>
            </a:pPr>
            <a:r>
              <a:rPr lang="ja-JP" altLang="en-US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富士通中原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>
              <a:defRPr/>
            </a:pPr>
            <a:endParaRPr lang="en-US" altLang="ja-JP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  <a:p>
            <a:pPr lvl="1" indent="-342900">
              <a:buFont typeface="Arial" pitchFamily="34" charset="0"/>
              <a:buChar char="•"/>
              <a:defRPr/>
            </a:pP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7610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57671E-B030-4BC0-8EBB-A7A818A54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本日のアジェンダ</a:t>
            </a: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ABFDCCAD-7AED-49DB-AE57-CD33644179AF}"/>
              </a:ext>
            </a:extLst>
          </p:cNvPr>
          <p:cNvSpPr txBox="1">
            <a:spLocks/>
          </p:cNvSpPr>
          <p:nvPr/>
        </p:nvSpPr>
        <p:spPr>
          <a:xfrm>
            <a:off x="838200" y="1001949"/>
            <a:ext cx="10515600" cy="549612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ja-JP" altLang="en-US" sz="280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第</a:t>
            </a:r>
            <a:r>
              <a:rPr lang="en-US" altLang="ja-JP" sz="280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11</a:t>
            </a:r>
            <a:r>
              <a:rPr lang="ja-JP" altLang="en-US" sz="280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回振り返り</a:t>
            </a:r>
            <a:endParaRPr lang="en-US" altLang="ja-JP" sz="2800" dirty="0">
              <a:solidFill>
                <a:prstClr val="black"/>
              </a:solidFill>
              <a:ea typeface="ＭＳ Ｐゴシック" panose="020B0600070205080204" pitchFamily="50" charset="-128"/>
            </a:endParaRPr>
          </a:p>
          <a:p>
            <a:pPr>
              <a:defRPr/>
            </a:pPr>
            <a:r>
              <a:rPr lang="ja-JP" altLang="en-US" sz="2800" dirty="0">
                <a:solidFill>
                  <a:prstClr val="black"/>
                </a:solidFill>
              </a:rPr>
              <a:t>次回</a:t>
            </a:r>
            <a:r>
              <a:rPr lang="en-US" altLang="ja-JP" sz="2800" dirty="0">
                <a:solidFill>
                  <a:prstClr val="black"/>
                </a:solidFill>
              </a:rPr>
              <a:t>(</a:t>
            </a:r>
            <a:r>
              <a:rPr lang="ja-JP" altLang="en-US" sz="2800" dirty="0">
                <a:solidFill>
                  <a:prstClr val="black"/>
                </a:solidFill>
              </a:rPr>
              <a:t>第</a:t>
            </a:r>
            <a:r>
              <a:rPr lang="en-US" altLang="ja-JP" sz="2800" dirty="0">
                <a:solidFill>
                  <a:prstClr val="black"/>
                </a:solidFill>
              </a:rPr>
              <a:t>12</a:t>
            </a:r>
            <a:r>
              <a:rPr lang="ja-JP" altLang="en-US" sz="2800" dirty="0">
                <a:solidFill>
                  <a:prstClr val="black"/>
                </a:solidFill>
              </a:rPr>
              <a:t>回</a:t>
            </a:r>
            <a:r>
              <a:rPr lang="en-US" altLang="ja-JP" sz="2800" dirty="0">
                <a:solidFill>
                  <a:prstClr val="black"/>
                </a:solidFill>
              </a:rPr>
              <a:t>)</a:t>
            </a:r>
            <a:r>
              <a:rPr lang="ja-JP" altLang="en-US" sz="2800" dirty="0">
                <a:solidFill>
                  <a:prstClr val="black"/>
                </a:solidFill>
              </a:rPr>
              <a:t>全体会合のアジェンダ検討</a:t>
            </a:r>
            <a:endParaRPr lang="en-US" altLang="ja-JP" sz="280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ja-JP" altLang="en-US" sz="2800" dirty="0">
                <a:solidFill>
                  <a:prstClr val="black"/>
                </a:solidFill>
              </a:rPr>
              <a:t>招待セッション</a:t>
            </a:r>
            <a:endParaRPr lang="en-US" altLang="ja-JP" sz="2800" dirty="0">
              <a:solidFill>
                <a:prstClr val="black"/>
              </a:solidFill>
            </a:endParaRPr>
          </a:p>
          <a:p>
            <a:pPr>
              <a:defRPr/>
            </a:pPr>
            <a:endParaRPr lang="en-US" altLang="ja-JP" sz="2800" dirty="0">
              <a:solidFill>
                <a:prstClr val="black"/>
              </a:solidFill>
              <a:ea typeface="ＭＳ Ｐゴシック" panose="020B0600070205080204" pitchFamily="50" charset="-128"/>
            </a:endParaRPr>
          </a:p>
          <a:p>
            <a:pPr lvl="1" indent="-342900">
              <a:buFont typeface="Arial" pitchFamily="34" charset="0"/>
              <a:buChar char="•"/>
              <a:defRPr/>
            </a:pP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013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1F1363-B475-4A01-BB68-20AADAABC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第</a:t>
            </a:r>
            <a:r>
              <a:rPr kumimoji="1" lang="en-US" altLang="ja-JP" dirty="0"/>
              <a:t>12</a:t>
            </a:r>
            <a:r>
              <a:rPr lang="en-US" altLang="ja-JP" dirty="0"/>
              <a:t>,</a:t>
            </a:r>
            <a:r>
              <a:rPr lang="ja-JP" altLang="en-US" dirty="0"/>
              <a:t> </a:t>
            </a:r>
            <a:r>
              <a:rPr kumimoji="1" lang="en-US" altLang="ja-JP" dirty="0"/>
              <a:t>13</a:t>
            </a:r>
            <a:r>
              <a:rPr kumimoji="1" lang="ja-JP" altLang="en-US" dirty="0"/>
              <a:t>回の計画状況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C4F30AE-4F36-4124-9AD8-BCD0053642CE}"/>
              </a:ext>
            </a:extLst>
          </p:cNvPr>
          <p:cNvSpPr txBox="1">
            <a:spLocks/>
          </p:cNvSpPr>
          <p:nvPr/>
        </p:nvSpPr>
        <p:spPr>
          <a:xfrm>
            <a:off x="838200" y="1001949"/>
            <a:ext cx="10515600" cy="549612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ja-JP" altLang="en-US" sz="2000" dirty="0">
                <a:solidFill>
                  <a:prstClr val="black"/>
                </a:solidFill>
              </a:rPr>
              <a:t>第</a:t>
            </a:r>
            <a:r>
              <a:rPr lang="en-US" altLang="ja-JP" sz="2000" dirty="0">
                <a:solidFill>
                  <a:prstClr val="black"/>
                </a:solidFill>
              </a:rPr>
              <a:t>12</a:t>
            </a:r>
            <a:r>
              <a:rPr lang="ja-JP" altLang="en-US" sz="2000" dirty="0">
                <a:solidFill>
                  <a:prstClr val="black"/>
                </a:solidFill>
              </a:rPr>
              <a:t>回</a:t>
            </a:r>
            <a:endParaRPr lang="en-US" altLang="ja-JP" sz="2000" dirty="0">
              <a:solidFill>
                <a:prstClr val="black"/>
              </a:solidFill>
            </a:endParaRPr>
          </a:p>
          <a:p>
            <a:pPr lvl="1">
              <a:defRPr/>
            </a:pPr>
            <a:r>
              <a:rPr lang="en-US" altLang="ja-JP" sz="2000" dirty="0">
                <a:solidFill>
                  <a:prstClr val="black"/>
                </a:solidFill>
              </a:rPr>
              <a:t>2019</a:t>
            </a:r>
            <a:r>
              <a:rPr lang="ja-JP" altLang="en-US" sz="2000" dirty="0">
                <a:solidFill>
                  <a:prstClr val="black"/>
                </a:solidFill>
              </a:rPr>
              <a:t>年</a:t>
            </a:r>
            <a:r>
              <a:rPr lang="en-US" altLang="ja-JP" sz="2000" dirty="0">
                <a:solidFill>
                  <a:prstClr val="black"/>
                </a:solidFill>
              </a:rPr>
              <a:t>12</a:t>
            </a:r>
            <a:r>
              <a:rPr lang="ja-JP" altLang="en-US" sz="2000" dirty="0">
                <a:solidFill>
                  <a:prstClr val="black"/>
                </a:solidFill>
              </a:rPr>
              <a:t>月</a:t>
            </a:r>
            <a:r>
              <a:rPr lang="en-US" altLang="ja-JP" sz="2000" dirty="0">
                <a:solidFill>
                  <a:prstClr val="black"/>
                </a:solidFill>
              </a:rPr>
              <a:t>19</a:t>
            </a:r>
            <a:r>
              <a:rPr lang="ja-JP" altLang="en-US" sz="2000" dirty="0">
                <a:solidFill>
                  <a:prstClr val="black"/>
                </a:solidFill>
              </a:rPr>
              <a:t>日</a:t>
            </a:r>
            <a:endParaRPr lang="en-US" altLang="ja-JP" sz="2000" dirty="0">
              <a:solidFill>
                <a:prstClr val="black"/>
              </a:solidFill>
            </a:endParaRPr>
          </a:p>
          <a:p>
            <a:pPr lvl="1">
              <a:defRPr/>
            </a:pPr>
            <a:r>
              <a:rPr lang="en-US" altLang="ja-JP" sz="2000" dirty="0">
                <a:solidFill>
                  <a:prstClr val="black"/>
                </a:solidFill>
              </a:rPr>
              <a:t>NEC</a:t>
            </a:r>
            <a:r>
              <a:rPr lang="ja-JP" altLang="en-US" sz="2000" dirty="0">
                <a:solidFill>
                  <a:prstClr val="black"/>
                </a:solidFill>
              </a:rPr>
              <a:t>（田町）</a:t>
            </a:r>
            <a:endParaRPr lang="en-US" altLang="ja-JP" sz="2000" dirty="0">
              <a:solidFill>
                <a:prstClr val="black"/>
              </a:solidFill>
            </a:endParaRPr>
          </a:p>
          <a:p>
            <a:pPr lvl="1">
              <a:defRPr/>
            </a:pPr>
            <a:r>
              <a:rPr lang="en-US" altLang="ja-JP" sz="2000" dirty="0">
                <a:solidFill>
                  <a:prstClr val="black"/>
                </a:solidFill>
              </a:rPr>
              <a:t>Open</a:t>
            </a:r>
            <a:r>
              <a:rPr lang="ja-JP" altLang="en-US" sz="2000" dirty="0">
                <a:solidFill>
                  <a:prstClr val="black"/>
                </a:solidFill>
              </a:rPr>
              <a:t> </a:t>
            </a:r>
            <a:r>
              <a:rPr lang="en-US" altLang="ja-JP" sz="2000" dirty="0">
                <a:solidFill>
                  <a:prstClr val="black"/>
                </a:solidFill>
              </a:rPr>
              <a:t>Compliance</a:t>
            </a:r>
            <a:r>
              <a:rPr lang="ja-JP" altLang="en-US" sz="2000" dirty="0">
                <a:solidFill>
                  <a:prstClr val="black"/>
                </a:solidFill>
              </a:rPr>
              <a:t> </a:t>
            </a:r>
            <a:r>
              <a:rPr lang="en-US" altLang="ja-JP" sz="2000" dirty="0">
                <a:solidFill>
                  <a:prstClr val="black"/>
                </a:solidFill>
              </a:rPr>
              <a:t>Summit</a:t>
            </a:r>
            <a:r>
              <a:rPr lang="ja-JP" altLang="en-US" sz="2000" dirty="0">
                <a:solidFill>
                  <a:prstClr val="black"/>
                </a:solidFill>
              </a:rPr>
              <a:t>参加者招待</a:t>
            </a:r>
            <a:endParaRPr lang="en-US" altLang="ja-JP" sz="200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ja-JP" altLang="en-US" sz="200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第</a:t>
            </a:r>
            <a:r>
              <a:rPr lang="en-US" altLang="ja-JP" sz="200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13</a:t>
            </a:r>
            <a:r>
              <a:rPr lang="ja-JP" altLang="en-US" sz="200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回</a:t>
            </a:r>
            <a:endParaRPr lang="en-US" altLang="ja-JP" sz="2000" dirty="0">
              <a:solidFill>
                <a:prstClr val="black"/>
              </a:solidFill>
              <a:ea typeface="ＭＳ Ｐゴシック" panose="020B0600070205080204" pitchFamily="50" charset="-128"/>
            </a:endParaRPr>
          </a:p>
          <a:p>
            <a:pPr lvl="1">
              <a:defRPr/>
            </a:pPr>
            <a:r>
              <a:rPr lang="en-US" altLang="ja-JP" sz="200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2020</a:t>
            </a:r>
            <a:r>
              <a:rPr lang="ja-JP" altLang="en-US" sz="200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年</a:t>
            </a:r>
            <a:r>
              <a:rPr lang="en-US" altLang="ja-JP" sz="200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2</a:t>
            </a:r>
            <a:r>
              <a:rPr lang="ja-JP" altLang="en-US" sz="200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月</a:t>
            </a:r>
            <a:r>
              <a:rPr lang="en-US" altLang="ja-JP" sz="200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18</a:t>
            </a:r>
            <a:r>
              <a:rPr lang="ja-JP" altLang="en-US" sz="200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日</a:t>
            </a:r>
            <a:endParaRPr lang="en-US" altLang="ja-JP" sz="2000" dirty="0">
              <a:solidFill>
                <a:prstClr val="black"/>
              </a:solidFill>
              <a:ea typeface="ＭＳ Ｐゴシック" panose="020B0600070205080204" pitchFamily="50" charset="-128"/>
            </a:endParaRPr>
          </a:p>
          <a:p>
            <a:pPr lvl="1">
              <a:defRPr/>
            </a:pPr>
            <a:r>
              <a:rPr lang="en-US" altLang="ja-JP" sz="2000" dirty="0" err="1">
                <a:solidFill>
                  <a:prstClr val="black"/>
                </a:solidFill>
                <a:ea typeface="ＭＳ Ｐゴシック" panose="020B0600070205080204" pitchFamily="50" charset="-128"/>
              </a:rPr>
              <a:t>DeNA</a:t>
            </a:r>
            <a:r>
              <a:rPr lang="ja-JP" altLang="en-US" sz="200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（渋谷）</a:t>
            </a:r>
            <a:endParaRPr lang="en-US" altLang="ja-JP" sz="2000" dirty="0">
              <a:solidFill>
                <a:prstClr val="black"/>
              </a:solidFill>
              <a:ea typeface="ＭＳ Ｐゴシック" panose="020B0600070205080204" pitchFamily="50" charset="-128"/>
            </a:endParaRPr>
          </a:p>
          <a:p>
            <a:pPr>
              <a:defRPr/>
            </a:pPr>
            <a:endParaRPr lang="en-US" altLang="ja-JP" sz="2000" dirty="0">
              <a:solidFill>
                <a:prstClr val="black"/>
              </a:solidFill>
              <a:ea typeface="ＭＳ Ｐゴシック" panose="020B0600070205080204" pitchFamily="50" charset="-128"/>
            </a:endParaRPr>
          </a:p>
          <a:p>
            <a:pPr>
              <a:defRPr/>
            </a:pPr>
            <a:r>
              <a:rPr lang="ja-JP" altLang="en-US" sz="200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次回</a:t>
            </a:r>
            <a:r>
              <a:rPr lang="en-US" altLang="ja-JP" sz="200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(4</a:t>
            </a:r>
            <a:r>
              <a:rPr lang="ja-JP" altLang="en-US" sz="200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月</a:t>
            </a:r>
            <a:r>
              <a:rPr lang="en-US" altLang="ja-JP" sz="200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?)</a:t>
            </a:r>
            <a:r>
              <a:rPr lang="ja-JP" altLang="en-US" sz="2000" dirty="0" err="1">
                <a:solidFill>
                  <a:prstClr val="black"/>
                </a:solidFill>
                <a:ea typeface="ＭＳ Ｐゴシック" panose="020B0600070205080204" pitchFamily="50" charset="-128"/>
              </a:rPr>
              <a:t>は関</a:t>
            </a:r>
            <a:r>
              <a:rPr lang="ja-JP" altLang="en-US" sz="2000" dirty="0">
                <a:solidFill>
                  <a:prstClr val="black"/>
                </a:solidFill>
                <a:ea typeface="ＭＳ Ｐゴシック" panose="020B0600070205080204" pitchFamily="50" charset="-128"/>
              </a:rPr>
              <a:t>東圏以外にしたい</a:t>
            </a:r>
            <a:endParaRPr lang="en-US" altLang="ja-JP" sz="2000" dirty="0">
              <a:solidFill>
                <a:prstClr val="black"/>
              </a:solidFill>
              <a:ea typeface="ＭＳ Ｐゴシック" panose="020B0600070205080204" pitchFamily="50" charset="-128"/>
            </a:endParaRPr>
          </a:p>
          <a:p>
            <a:pPr marL="457200" lvl="1" indent="0">
              <a:buNone/>
              <a:defRPr/>
            </a:pPr>
            <a:endParaRPr lang="en-US" altLang="ja-JP" sz="2000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7598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F5B831-94B8-461B-B117-E77C38D31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（参考）全体会合の進め方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73FB6A1-6B4A-448A-A22A-CF5DDC1F519E}"/>
              </a:ext>
            </a:extLst>
          </p:cNvPr>
          <p:cNvSpPr txBox="1">
            <a:spLocks/>
          </p:cNvSpPr>
          <p:nvPr/>
        </p:nvSpPr>
        <p:spPr>
          <a:xfrm>
            <a:off x="838200" y="1001949"/>
            <a:ext cx="10515600" cy="549612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/>
              <a:t>前半（</a:t>
            </a:r>
            <a:r>
              <a:rPr lang="en-US" altLang="ja-JP" sz="1600" dirty="0"/>
              <a:t>1</a:t>
            </a:r>
            <a:r>
              <a:rPr lang="ja-JP" altLang="en-US" sz="1600" dirty="0"/>
              <a:t>時間程度）</a:t>
            </a:r>
            <a:endParaRPr lang="en-US" altLang="ja-JP" sz="1600" dirty="0"/>
          </a:p>
          <a:p>
            <a:pPr lvl="1"/>
            <a:r>
              <a:rPr lang="ja-JP" altLang="en-US" sz="1600" dirty="0"/>
              <a:t>ホストからメッセージ</a:t>
            </a:r>
            <a:endParaRPr lang="en-US" altLang="ja-JP" sz="1600" dirty="0"/>
          </a:p>
          <a:p>
            <a:pPr lvl="1"/>
            <a:r>
              <a:rPr lang="en-US" altLang="ja-JP" sz="1600" dirty="0"/>
              <a:t>Shane</a:t>
            </a:r>
            <a:r>
              <a:rPr lang="ja-JP" altLang="en-US" sz="1600" dirty="0"/>
              <a:t>からメッセージ</a:t>
            </a:r>
            <a:endParaRPr lang="en-US" altLang="ja-JP" sz="1600" dirty="0"/>
          </a:p>
          <a:p>
            <a:pPr lvl="1"/>
            <a:r>
              <a:rPr lang="en-US" altLang="ja-JP" sz="1600" dirty="0"/>
              <a:t>Japan</a:t>
            </a:r>
            <a:r>
              <a:rPr lang="ja-JP" altLang="en-US" sz="1600" dirty="0"/>
              <a:t> </a:t>
            </a:r>
            <a:r>
              <a:rPr lang="en-US" altLang="ja-JP" sz="1600" dirty="0"/>
              <a:t>WG</a:t>
            </a:r>
            <a:r>
              <a:rPr lang="ja-JP" altLang="en-US" sz="1600" dirty="0"/>
              <a:t>紹介</a:t>
            </a:r>
            <a:endParaRPr lang="en-US" altLang="ja-JP" sz="1600" dirty="0"/>
          </a:p>
          <a:p>
            <a:pPr lvl="2"/>
            <a:r>
              <a:rPr lang="ja-JP" altLang="en-US" sz="1600" dirty="0"/>
              <a:t>各</a:t>
            </a:r>
            <a:r>
              <a:rPr lang="en-US" altLang="ja-JP" sz="1600" dirty="0"/>
              <a:t>SG</a:t>
            </a:r>
            <a:r>
              <a:rPr lang="ja-JP" altLang="en-US" sz="1600" dirty="0"/>
              <a:t>活動は各</a:t>
            </a:r>
            <a:r>
              <a:rPr lang="en-US" altLang="ja-JP" sz="1600" dirty="0"/>
              <a:t>1</a:t>
            </a:r>
            <a:r>
              <a:rPr lang="ja-JP" altLang="en-US" sz="1600" dirty="0"/>
              <a:t>ページにまとめた上で、</a:t>
            </a:r>
            <a:r>
              <a:rPr lang="en-US" altLang="ja-JP" sz="1600" dirty="0"/>
              <a:t>Japan</a:t>
            </a:r>
            <a:r>
              <a:rPr lang="ja-JP" altLang="en-US" sz="1600" dirty="0"/>
              <a:t> </a:t>
            </a:r>
            <a:r>
              <a:rPr lang="en-US" altLang="ja-JP" sz="1600" dirty="0"/>
              <a:t>WG</a:t>
            </a:r>
            <a:r>
              <a:rPr lang="ja-JP" altLang="en-US" sz="1600" dirty="0"/>
              <a:t>紹介枠で説明</a:t>
            </a:r>
            <a:endParaRPr lang="en-US" altLang="ja-JP" sz="1600" dirty="0"/>
          </a:p>
          <a:p>
            <a:pPr lvl="2"/>
            <a:r>
              <a:rPr lang="ja-JP" altLang="en-US" sz="1600" dirty="0"/>
              <a:t>トピックスがある</a:t>
            </a:r>
            <a:r>
              <a:rPr lang="en-US" altLang="ja-JP" sz="1600" dirty="0"/>
              <a:t>SG</a:t>
            </a:r>
            <a:r>
              <a:rPr lang="ja-JP" altLang="en-US" sz="1600" dirty="0"/>
              <a:t>は別途セッション枠を取って説明</a:t>
            </a:r>
            <a:endParaRPr lang="en-US" altLang="ja-JP" sz="1600" dirty="0"/>
          </a:p>
          <a:p>
            <a:endParaRPr lang="en-US" altLang="ja-JP" sz="1600" dirty="0"/>
          </a:p>
          <a:p>
            <a:r>
              <a:rPr lang="ja-JP" altLang="en-US" sz="1600" dirty="0"/>
              <a:t>後半（</a:t>
            </a:r>
            <a:r>
              <a:rPr lang="en-US" altLang="ja-JP" sz="1600" dirty="0"/>
              <a:t>2</a:t>
            </a:r>
            <a:r>
              <a:rPr lang="ja-JP" altLang="en-US" sz="1600" dirty="0"/>
              <a:t>時間程度）</a:t>
            </a:r>
            <a:endParaRPr lang="en-US" altLang="ja-JP" sz="1600" dirty="0"/>
          </a:p>
          <a:p>
            <a:pPr lvl="1"/>
            <a:r>
              <a:rPr lang="ja-JP" altLang="en-US" sz="1600" dirty="0"/>
              <a:t>オープンディスカッションの時間を取る</a:t>
            </a:r>
            <a:endParaRPr lang="en-US" altLang="ja-JP" sz="1600" dirty="0"/>
          </a:p>
          <a:p>
            <a:pPr lvl="2"/>
            <a:r>
              <a:rPr lang="ja-JP" altLang="en-US" sz="1600" dirty="0"/>
              <a:t>テーマは事前に募集するのがよさそう</a:t>
            </a:r>
            <a:endParaRPr lang="en-US" altLang="ja-JP" sz="1600" dirty="0"/>
          </a:p>
          <a:p>
            <a:pPr lvl="1"/>
            <a:r>
              <a:rPr lang="en-US" altLang="ja-JP" sz="1600" dirty="0"/>
              <a:t>SG</a:t>
            </a:r>
            <a:r>
              <a:rPr lang="ja-JP" altLang="en-US" sz="1600" dirty="0"/>
              <a:t>のトピックス</a:t>
            </a:r>
            <a:endParaRPr lang="en-US" altLang="ja-JP" sz="1600" dirty="0"/>
          </a:p>
          <a:p>
            <a:pPr lvl="2"/>
            <a:r>
              <a:rPr lang="ja-JP" altLang="en-US" sz="1600" dirty="0"/>
              <a:t>リーフレット、教育資料、ライセンス情報、</a:t>
            </a:r>
            <a:r>
              <a:rPr lang="en-US" altLang="ja-JP" sz="1600" dirty="0"/>
              <a:t>FAQ,</a:t>
            </a:r>
            <a:r>
              <a:rPr lang="ja-JP" altLang="en-US" sz="1600" dirty="0"/>
              <a:t> </a:t>
            </a:r>
            <a:r>
              <a:rPr lang="en-US" altLang="ja-JP" sz="1600" dirty="0"/>
              <a:t>Promotion,</a:t>
            </a:r>
            <a:r>
              <a:rPr lang="ja-JP" altLang="en-US" sz="1600" dirty="0"/>
              <a:t> </a:t>
            </a:r>
            <a:r>
              <a:rPr lang="en-US" altLang="ja-JP" sz="1600" dirty="0"/>
              <a:t>Tooling</a:t>
            </a:r>
          </a:p>
          <a:p>
            <a:pPr lvl="1"/>
            <a:r>
              <a:rPr lang="ja-JP" altLang="en-US" sz="1600" dirty="0"/>
              <a:t>ホストで工夫して並行セッションにしてもよい</a:t>
            </a:r>
            <a:endParaRPr lang="en-US" altLang="ja-JP" sz="1600" dirty="0"/>
          </a:p>
          <a:p>
            <a:pPr lvl="1"/>
            <a:endParaRPr lang="en-US" altLang="ja-JP" sz="1600" dirty="0"/>
          </a:p>
          <a:p>
            <a:pPr lvl="1"/>
            <a:r>
              <a:rPr lang="en-US" altLang="ja-JP" sz="1600" dirty="0"/>
              <a:t>10-20</a:t>
            </a:r>
            <a:r>
              <a:rPr lang="ja-JP" altLang="en-US" sz="1600" dirty="0"/>
              <a:t>名程度の少人数に分割</a:t>
            </a:r>
            <a:endParaRPr lang="en-US" altLang="ja-JP" sz="1600" dirty="0"/>
          </a:p>
          <a:p>
            <a:pPr lvl="1"/>
            <a:r>
              <a:rPr lang="ja-JP" altLang="en-US" sz="1600" dirty="0"/>
              <a:t>プロジェクターが必要</a:t>
            </a:r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983014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D80398-06C7-4B0B-B6B7-DEEB9D897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（参考）第</a:t>
            </a:r>
            <a:r>
              <a:rPr kumimoji="1" lang="en-US" altLang="ja-JP" dirty="0"/>
              <a:t>10</a:t>
            </a:r>
            <a:r>
              <a:rPr kumimoji="1" lang="ja-JP" altLang="en-US" dirty="0"/>
              <a:t>回会合振り返り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6D09CA4-30BC-4BC4-88B0-17E970CDA2D8}"/>
              </a:ext>
            </a:extLst>
          </p:cNvPr>
          <p:cNvSpPr txBox="1"/>
          <p:nvPr/>
        </p:nvSpPr>
        <p:spPr>
          <a:xfrm>
            <a:off x="576000" y="1097280"/>
            <a:ext cx="840663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FAQ</a:t>
            </a:r>
            <a:r>
              <a:rPr kumimoji="1" lang="ja-JP" altLang="en-US" sz="1200" dirty="0"/>
              <a:t>から</a:t>
            </a:r>
            <a:endParaRPr kumimoji="1" lang="en-US" altLang="ja-JP" sz="1200" dirty="0"/>
          </a:p>
          <a:p>
            <a:r>
              <a:rPr kumimoji="1" lang="ja-JP" altLang="en-US" sz="1200" dirty="0"/>
              <a:t>並行セッションで、他の参加できなかった</a:t>
            </a:r>
            <a:endParaRPr kumimoji="1" lang="en-US" altLang="ja-JP" sz="1200" dirty="0"/>
          </a:p>
          <a:p>
            <a:r>
              <a:rPr kumimoji="1" lang="ja-JP" altLang="en-US" sz="1200" dirty="0"/>
              <a:t>要望を言いたかったが言えなかった</a:t>
            </a:r>
            <a:endParaRPr kumimoji="1" lang="en-US" altLang="ja-JP" sz="1200" dirty="0"/>
          </a:p>
          <a:p>
            <a:r>
              <a:rPr kumimoji="1" lang="ja-JP" altLang="en-US" sz="1200" dirty="0"/>
              <a:t>交代制で他のセッションを見られない。</a:t>
            </a:r>
            <a:endParaRPr kumimoji="1" lang="en-US" altLang="ja-JP" sz="1200" dirty="0"/>
          </a:p>
          <a:p>
            <a:endParaRPr kumimoji="1" lang="en-US" altLang="ja-JP" sz="1200" dirty="0"/>
          </a:p>
          <a:p>
            <a:r>
              <a:rPr kumimoji="1" lang="ja-JP" altLang="en-US" sz="1200" dirty="0"/>
              <a:t>特色を付ける</a:t>
            </a:r>
            <a:endParaRPr kumimoji="1" lang="en-US" altLang="ja-JP" sz="1200" dirty="0"/>
          </a:p>
          <a:p>
            <a:r>
              <a:rPr kumimoji="1" lang="ja-JP" altLang="en-US" sz="1200" dirty="0"/>
              <a:t>毎回同じものになる</a:t>
            </a:r>
            <a:endParaRPr kumimoji="1" lang="en-US" altLang="ja-JP" sz="1200" dirty="0"/>
          </a:p>
          <a:p>
            <a:r>
              <a:rPr kumimoji="1" lang="ja-JP" altLang="en-US" sz="1200" dirty="0"/>
              <a:t>毎回同じでも良い</a:t>
            </a:r>
            <a:endParaRPr kumimoji="1" lang="en-US" altLang="ja-JP" sz="1200" dirty="0"/>
          </a:p>
          <a:p>
            <a:endParaRPr kumimoji="1" lang="en-US" altLang="ja-JP" sz="1200" dirty="0"/>
          </a:p>
          <a:p>
            <a:r>
              <a:rPr kumimoji="1" lang="en-US" altLang="ja-JP" sz="1200" dirty="0"/>
              <a:t>ML</a:t>
            </a:r>
            <a:r>
              <a:rPr kumimoji="1" lang="ja-JP" altLang="en-US" sz="1200" dirty="0"/>
              <a:t>ではわからない</a:t>
            </a:r>
            <a:endParaRPr kumimoji="1" lang="en-US" altLang="ja-JP" sz="1200" dirty="0"/>
          </a:p>
          <a:p>
            <a:r>
              <a:rPr kumimoji="1" lang="ja-JP" altLang="en-US" sz="1200" dirty="0"/>
              <a:t>質問ができる場</a:t>
            </a:r>
            <a:endParaRPr kumimoji="1" lang="en-US" altLang="ja-JP" sz="1200" dirty="0"/>
          </a:p>
          <a:p>
            <a:r>
              <a:rPr kumimoji="1" lang="ja-JP" altLang="en-US" sz="1200" dirty="0"/>
              <a:t>毎回は難しい</a:t>
            </a:r>
            <a:endParaRPr kumimoji="1" lang="en-US" altLang="ja-JP" sz="1200" dirty="0"/>
          </a:p>
          <a:p>
            <a:endParaRPr kumimoji="1" lang="en-US" altLang="ja-JP" sz="1200" dirty="0"/>
          </a:p>
          <a:p>
            <a:r>
              <a:rPr kumimoji="1" lang="ja-JP" altLang="en-US" sz="1200" dirty="0"/>
              <a:t>何回かに</a:t>
            </a:r>
            <a:r>
              <a:rPr kumimoji="1" lang="en-US" altLang="ja-JP" sz="1200" dirty="0"/>
              <a:t>1</a:t>
            </a:r>
            <a:r>
              <a:rPr kumimoji="1" lang="ja-JP" altLang="en-US" sz="1200" dirty="0"/>
              <a:t>回やれればよい</a:t>
            </a:r>
            <a:endParaRPr kumimoji="1" lang="en-US" altLang="ja-JP" sz="1200" dirty="0"/>
          </a:p>
          <a:p>
            <a:endParaRPr kumimoji="1" lang="en-US" altLang="ja-JP" sz="1200" dirty="0"/>
          </a:p>
          <a:p>
            <a:r>
              <a:rPr kumimoji="1" lang="en-US" altLang="ja-JP" sz="1200" dirty="0" err="1"/>
              <a:t>Gp</a:t>
            </a:r>
            <a:r>
              <a:rPr kumimoji="1" lang="ja-JP" altLang="en-US" sz="1200" dirty="0"/>
              <a:t>間で人数の差</a:t>
            </a:r>
            <a:endParaRPr kumimoji="1" lang="en-US" altLang="ja-JP" sz="1200" dirty="0"/>
          </a:p>
          <a:p>
            <a:r>
              <a:rPr kumimoji="1" lang="ja-JP" altLang="en-US" sz="1200" dirty="0"/>
              <a:t>二つを両方聞いている人がいた</a:t>
            </a:r>
            <a:endParaRPr kumimoji="1" lang="en-US" altLang="ja-JP" sz="1200" dirty="0"/>
          </a:p>
          <a:p>
            <a:endParaRPr kumimoji="1" lang="en-US" altLang="ja-JP" sz="1200" dirty="0"/>
          </a:p>
          <a:p>
            <a:r>
              <a:rPr kumimoji="1" lang="ja-JP" altLang="en-US" sz="1200" dirty="0"/>
              <a:t>ホストで</a:t>
            </a:r>
            <a:r>
              <a:rPr kumimoji="1" lang="en-US" altLang="ja-JP" sz="1200" dirty="0"/>
              <a:t>5</a:t>
            </a:r>
            <a:r>
              <a:rPr kumimoji="1" lang="ja-JP" altLang="en-US" sz="1200" dirty="0"/>
              <a:t>名程度人員が必要</a:t>
            </a:r>
            <a:endParaRPr kumimoji="1" lang="en-US" altLang="ja-JP" sz="1200" dirty="0"/>
          </a:p>
          <a:p>
            <a:r>
              <a:rPr kumimoji="1" lang="ja-JP" altLang="en-US" sz="1200" dirty="0"/>
              <a:t>受付、ホワイトボード準備、張り紙、人の誘導</a:t>
            </a:r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r>
              <a:rPr kumimoji="1" lang="ja-JP" altLang="en-US" sz="1200" dirty="0"/>
              <a:t>少人数でディスカッション</a:t>
            </a:r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45880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F5B831-94B8-461B-B117-E77C38D31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第</a:t>
            </a:r>
            <a:r>
              <a:rPr lang="en-US" altLang="ja-JP" dirty="0"/>
              <a:t>11</a:t>
            </a:r>
            <a:r>
              <a:rPr lang="ja-JP" altLang="en-US" dirty="0"/>
              <a:t>回（オリンパス）</a:t>
            </a:r>
            <a:r>
              <a:rPr kumimoji="1" lang="ja-JP" altLang="en-US" dirty="0"/>
              <a:t>会合</a:t>
            </a:r>
            <a:r>
              <a:rPr lang="ja-JP" altLang="en-US" dirty="0"/>
              <a:t>アジェンダ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73FB6A1-6B4A-448A-A22A-CF5DDC1F519E}"/>
              </a:ext>
            </a:extLst>
          </p:cNvPr>
          <p:cNvSpPr txBox="1">
            <a:spLocks/>
          </p:cNvSpPr>
          <p:nvPr/>
        </p:nvSpPr>
        <p:spPr>
          <a:xfrm>
            <a:off x="838200" y="1001949"/>
            <a:ext cx="10515600" cy="549612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dirty="0"/>
              <a:t>前半（</a:t>
            </a:r>
            <a:r>
              <a:rPr lang="en-US" altLang="ja-JP" sz="1200" dirty="0"/>
              <a:t>1</a:t>
            </a:r>
            <a:r>
              <a:rPr lang="ja-JP" altLang="en-US" sz="1200" dirty="0"/>
              <a:t>時間程度）</a:t>
            </a:r>
            <a:endParaRPr lang="en-US" altLang="ja-JP" sz="1200" dirty="0"/>
          </a:p>
          <a:p>
            <a:pPr lvl="1"/>
            <a:r>
              <a:rPr lang="ja-JP" altLang="en-US" sz="1200" dirty="0"/>
              <a:t>ホストからメッセージ</a:t>
            </a:r>
            <a:endParaRPr lang="en-US" altLang="ja-JP" sz="1200" dirty="0"/>
          </a:p>
          <a:p>
            <a:pPr lvl="1"/>
            <a:r>
              <a:rPr lang="en-US" altLang="ja-JP" sz="1200" dirty="0"/>
              <a:t>Shane</a:t>
            </a:r>
            <a:r>
              <a:rPr lang="ja-JP" altLang="en-US" sz="1200" dirty="0"/>
              <a:t>からメッセージ　（</a:t>
            </a:r>
            <a:r>
              <a:rPr lang="en-US" altLang="ja-JP" sz="1200" dirty="0"/>
              <a:t>Shane</a:t>
            </a:r>
            <a:r>
              <a:rPr lang="ja-JP" altLang="en-US" sz="1200" dirty="0"/>
              <a:t>不在、メッセージ作成忘れ）</a:t>
            </a:r>
            <a:endParaRPr lang="en-US" altLang="ja-JP" sz="1200" dirty="0"/>
          </a:p>
          <a:p>
            <a:pPr lvl="1"/>
            <a:r>
              <a:rPr lang="en-US" altLang="ja-JP" sz="1200" dirty="0"/>
              <a:t>Japan</a:t>
            </a:r>
            <a:r>
              <a:rPr lang="ja-JP" altLang="en-US" sz="1200" dirty="0"/>
              <a:t> </a:t>
            </a:r>
            <a:r>
              <a:rPr lang="en-US" altLang="ja-JP" sz="1200" dirty="0"/>
              <a:t>WG</a:t>
            </a:r>
            <a:r>
              <a:rPr lang="ja-JP" altLang="en-US" sz="1200" dirty="0"/>
              <a:t>紹介</a:t>
            </a:r>
            <a:endParaRPr lang="en-US" altLang="ja-JP" sz="1200" dirty="0"/>
          </a:p>
          <a:p>
            <a:pPr lvl="2"/>
            <a:r>
              <a:rPr lang="ja-JP" altLang="en-US" sz="1200" dirty="0"/>
              <a:t>各</a:t>
            </a:r>
            <a:r>
              <a:rPr lang="en-US" altLang="ja-JP" sz="1200" dirty="0"/>
              <a:t>SG</a:t>
            </a:r>
            <a:r>
              <a:rPr lang="ja-JP" altLang="en-US" sz="1200" dirty="0"/>
              <a:t>活動は各</a:t>
            </a:r>
            <a:r>
              <a:rPr lang="en-US" altLang="ja-JP" sz="1200" dirty="0"/>
              <a:t>1</a:t>
            </a:r>
            <a:r>
              <a:rPr lang="ja-JP" altLang="en-US" sz="1200" dirty="0"/>
              <a:t>ページにまとめた上で、</a:t>
            </a:r>
            <a:r>
              <a:rPr lang="en-US" altLang="ja-JP" sz="1200" dirty="0"/>
              <a:t>Japan</a:t>
            </a:r>
            <a:r>
              <a:rPr lang="ja-JP" altLang="en-US" sz="1200" dirty="0"/>
              <a:t> </a:t>
            </a:r>
            <a:r>
              <a:rPr lang="en-US" altLang="ja-JP" sz="1200" dirty="0"/>
              <a:t>WG</a:t>
            </a:r>
            <a:r>
              <a:rPr lang="ja-JP" altLang="en-US" sz="1200" dirty="0"/>
              <a:t>紹介枠で説明</a:t>
            </a:r>
            <a:endParaRPr lang="en-US" altLang="ja-JP" sz="1200" dirty="0"/>
          </a:p>
          <a:p>
            <a:pPr lvl="2"/>
            <a:r>
              <a:rPr lang="ja-JP" altLang="en-US" sz="1200" dirty="0"/>
              <a:t>トピックスがある</a:t>
            </a:r>
            <a:r>
              <a:rPr lang="en-US" altLang="ja-JP" sz="1200" dirty="0"/>
              <a:t>SG</a:t>
            </a:r>
            <a:r>
              <a:rPr lang="ja-JP" altLang="en-US" sz="1200" dirty="0"/>
              <a:t>は別途セッション枠を取って説明</a:t>
            </a:r>
            <a:endParaRPr lang="en-US" altLang="ja-JP" sz="1200" dirty="0"/>
          </a:p>
          <a:p>
            <a:endParaRPr lang="en-US" altLang="ja-JP" sz="1200" dirty="0"/>
          </a:p>
          <a:p>
            <a:r>
              <a:rPr lang="ja-JP" altLang="en-US" sz="1200" dirty="0"/>
              <a:t>後半（</a:t>
            </a:r>
            <a:r>
              <a:rPr lang="en-US" altLang="ja-JP" sz="1200" dirty="0"/>
              <a:t>2</a:t>
            </a:r>
            <a:r>
              <a:rPr lang="ja-JP" altLang="en-US" sz="1200" dirty="0"/>
              <a:t>時間程度）</a:t>
            </a:r>
            <a:endParaRPr lang="en-US" altLang="ja-JP" sz="1200" dirty="0"/>
          </a:p>
          <a:p>
            <a:pPr lvl="1"/>
            <a:r>
              <a:rPr lang="en-US" altLang="ja-JP" sz="1200" dirty="0"/>
              <a:t>[</a:t>
            </a:r>
            <a:r>
              <a:rPr lang="ja-JP" altLang="en-US" sz="1200" dirty="0"/>
              <a:t>並行セッション時間割</a:t>
            </a:r>
            <a:r>
              <a:rPr lang="en-US" altLang="ja-JP" sz="1200" dirty="0"/>
              <a:t>]</a:t>
            </a:r>
          </a:p>
          <a:p>
            <a:pPr lvl="1"/>
            <a:r>
              <a:rPr lang="ja-JP" altLang="en-US" sz="1200" dirty="0"/>
              <a:t>トラック</a:t>
            </a:r>
            <a:r>
              <a:rPr lang="en-US" altLang="ja-JP" sz="1200" dirty="0"/>
              <a:t>A        </a:t>
            </a:r>
            <a:r>
              <a:rPr lang="ja-JP" altLang="en-US" sz="1200" dirty="0"/>
              <a:t>　トラック</a:t>
            </a:r>
            <a:r>
              <a:rPr lang="en-US" altLang="ja-JP" sz="1200" dirty="0"/>
              <a:t>B        </a:t>
            </a:r>
            <a:r>
              <a:rPr lang="ja-JP" altLang="en-US" sz="1200" dirty="0"/>
              <a:t>　トラック</a:t>
            </a:r>
            <a:r>
              <a:rPr lang="en-US" altLang="ja-JP" sz="1200" dirty="0"/>
              <a:t>C</a:t>
            </a:r>
          </a:p>
          <a:p>
            <a:pPr lvl="1"/>
            <a:r>
              <a:rPr lang="ja-JP" altLang="en-US" sz="1200" dirty="0"/>
              <a:t>１時間目</a:t>
            </a:r>
          </a:p>
          <a:p>
            <a:pPr lvl="1"/>
            <a:r>
              <a:rPr lang="ja-JP" altLang="en-US" sz="1200" dirty="0"/>
              <a:t>    </a:t>
            </a:r>
            <a:r>
              <a:rPr lang="en-US" altLang="ja-JP" sz="1200" dirty="0"/>
              <a:t>(A1)newbie        (B1)FAQ                (C1) license-info</a:t>
            </a:r>
          </a:p>
          <a:p>
            <a:pPr lvl="1"/>
            <a:r>
              <a:rPr lang="en-US" altLang="ja-JP" sz="1200" dirty="0"/>
              <a:t>    </a:t>
            </a:r>
            <a:r>
              <a:rPr lang="ja-JP" altLang="en-US" sz="1200" dirty="0"/>
              <a:t>初心者                </a:t>
            </a:r>
            <a:r>
              <a:rPr lang="en-US" altLang="ja-JP" sz="1200" dirty="0"/>
              <a:t>QA</a:t>
            </a:r>
            <a:r>
              <a:rPr lang="ja-JP" altLang="en-US" sz="1200" dirty="0"/>
              <a:t>紹介                　ライセンス情報</a:t>
            </a:r>
          </a:p>
          <a:p>
            <a:pPr lvl="1"/>
            <a:r>
              <a:rPr lang="ja-JP" altLang="en-US" sz="1200" dirty="0"/>
              <a:t>    遠藤・加藤        伊藤</a:t>
            </a:r>
            <a:r>
              <a:rPr lang="en-US" altLang="ja-JP" sz="1200" dirty="0"/>
              <a:t>(</a:t>
            </a:r>
            <a:r>
              <a:rPr lang="ja-JP" altLang="en-US" sz="1200" dirty="0"/>
              <a:t>輝</a:t>
            </a:r>
            <a:r>
              <a:rPr lang="en-US" altLang="ja-JP" sz="1200" dirty="0"/>
              <a:t>)</a:t>
            </a:r>
            <a:r>
              <a:rPr lang="ja-JP" altLang="en-US" sz="1200" dirty="0"/>
              <a:t>・米嶋        小保田</a:t>
            </a:r>
          </a:p>
          <a:p>
            <a:pPr lvl="1"/>
            <a:r>
              <a:rPr lang="en-US" altLang="ja-JP" sz="1200" dirty="0"/>
              <a:t>2</a:t>
            </a:r>
            <a:r>
              <a:rPr lang="ja-JP" altLang="en-US" sz="1200" dirty="0"/>
              <a:t>時間目</a:t>
            </a:r>
          </a:p>
          <a:p>
            <a:pPr lvl="1"/>
            <a:r>
              <a:rPr lang="ja-JP" altLang="en-US" sz="1200" dirty="0"/>
              <a:t>    </a:t>
            </a:r>
            <a:r>
              <a:rPr lang="en-US" altLang="ja-JP" sz="1200" dirty="0"/>
              <a:t>(A2)leaflet        (B2)Spec2.0        </a:t>
            </a:r>
            <a:r>
              <a:rPr lang="ja-JP" altLang="en-US" sz="1200" dirty="0"/>
              <a:t>　</a:t>
            </a:r>
            <a:r>
              <a:rPr lang="en-US" altLang="ja-JP" sz="1200" dirty="0"/>
              <a:t>(C2) tool</a:t>
            </a:r>
          </a:p>
          <a:p>
            <a:pPr lvl="1"/>
            <a:r>
              <a:rPr lang="en-US" altLang="ja-JP" sz="1200" dirty="0"/>
              <a:t>    </a:t>
            </a:r>
            <a:r>
              <a:rPr lang="ja-JP" altLang="en-US" sz="1200" dirty="0"/>
              <a:t>概要や背景等      文言解釈              ツール</a:t>
            </a:r>
          </a:p>
          <a:p>
            <a:pPr lvl="1"/>
            <a:r>
              <a:rPr lang="ja-JP" altLang="en-US" sz="1200" dirty="0"/>
              <a:t>    上田</a:t>
            </a:r>
            <a:r>
              <a:rPr lang="en-US" altLang="ja-JP" sz="1200" dirty="0"/>
              <a:t>(</a:t>
            </a:r>
            <a:r>
              <a:rPr lang="ja-JP" altLang="en-US" sz="1200" dirty="0"/>
              <a:t>福地</a:t>
            </a:r>
            <a:r>
              <a:rPr lang="en-US" altLang="ja-JP" sz="1200" dirty="0"/>
              <a:t>)</a:t>
            </a:r>
            <a:r>
              <a:rPr lang="ja-JP" altLang="en-US" sz="1200" dirty="0"/>
              <a:t>           遠藤・大崎        　小林・浜</a:t>
            </a:r>
          </a:p>
          <a:p>
            <a:pPr lvl="1"/>
            <a:r>
              <a:rPr lang="en-US" altLang="ja-JP" sz="1200" dirty="0"/>
              <a:t>3</a:t>
            </a:r>
            <a:r>
              <a:rPr lang="ja-JP" altLang="en-US" sz="1200" dirty="0"/>
              <a:t>時間目</a:t>
            </a:r>
          </a:p>
          <a:p>
            <a:pPr lvl="1"/>
            <a:r>
              <a:rPr lang="ja-JP" altLang="en-US" sz="1200" dirty="0"/>
              <a:t>    </a:t>
            </a:r>
            <a:r>
              <a:rPr lang="en-US" altLang="ja-JP" sz="1200" dirty="0"/>
              <a:t>(A3)</a:t>
            </a:r>
            <a:r>
              <a:rPr lang="ja-JP" altLang="en-US" sz="1200" dirty="0"/>
              <a:t>教育        　</a:t>
            </a:r>
            <a:r>
              <a:rPr lang="en-US" altLang="ja-JP" sz="1200" dirty="0"/>
              <a:t>(B3) FAQ        </a:t>
            </a:r>
            <a:r>
              <a:rPr lang="ja-JP" altLang="en-US" sz="1200" dirty="0"/>
              <a:t>　　</a:t>
            </a:r>
            <a:r>
              <a:rPr lang="en-US" altLang="ja-JP" sz="1200" dirty="0"/>
              <a:t>(C3) OSPO/Promotion</a:t>
            </a:r>
          </a:p>
          <a:p>
            <a:pPr lvl="1"/>
            <a:r>
              <a:rPr lang="en-US" altLang="ja-JP" sz="1200" dirty="0"/>
              <a:t>    </a:t>
            </a:r>
            <a:r>
              <a:rPr lang="ja-JP" altLang="en-US" sz="1200" dirty="0"/>
              <a:t>資料など             </a:t>
            </a:r>
            <a:r>
              <a:rPr lang="en-US" altLang="ja-JP" sz="1200" dirty="0"/>
              <a:t>QA</a:t>
            </a:r>
            <a:r>
              <a:rPr lang="ja-JP" altLang="en-US" sz="1200" dirty="0"/>
              <a:t>紹介                社外プロモ </a:t>
            </a:r>
            <a:r>
              <a:rPr lang="en-US" altLang="ja-JP" sz="1200" dirty="0"/>
              <a:t>&amp; </a:t>
            </a:r>
            <a:r>
              <a:rPr lang="ja-JP" altLang="en-US" sz="1200" dirty="0"/>
              <a:t>社内運営</a:t>
            </a:r>
          </a:p>
          <a:p>
            <a:pPr lvl="1"/>
            <a:r>
              <a:rPr lang="ja-JP" altLang="en-US" sz="1200" dirty="0"/>
              <a:t>    岩田                　當麻・島                遠藤</a:t>
            </a:r>
            <a:endParaRPr lang="en-US" altLang="ja-JP" sz="1200" dirty="0"/>
          </a:p>
          <a:p>
            <a:pPr lvl="1"/>
            <a:endParaRPr lang="en-US" altLang="ja-JP" sz="1200" dirty="0"/>
          </a:p>
          <a:p>
            <a:pPr lvl="1"/>
            <a:r>
              <a:rPr lang="ja-JP" altLang="en-US" sz="1200" dirty="0"/>
              <a:t>全体セッション</a:t>
            </a:r>
          </a:p>
        </p:txBody>
      </p:sp>
    </p:spTree>
    <p:extLst>
      <p:ext uri="{BB962C8B-B14F-4D97-AF65-F5344CB8AC3E}">
        <p14:creationId xmlns:p14="http://schemas.microsoft.com/office/powerpoint/2010/main" val="969518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039A0D-2B7A-48E0-BA34-FCF4FB427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213DB29-06D4-4B2D-9377-CCCE079C87DB}"/>
              </a:ext>
            </a:extLst>
          </p:cNvPr>
          <p:cNvSpPr/>
          <p:nvPr/>
        </p:nvSpPr>
        <p:spPr>
          <a:xfrm>
            <a:off x="576000" y="1008519"/>
            <a:ext cx="11040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[</a:t>
            </a:r>
            <a:r>
              <a:rPr lang="ja-JP" altLang="en-US" dirty="0"/>
              <a:t>並行セッション時間割</a:t>
            </a:r>
            <a:r>
              <a:rPr lang="en-US" altLang="ja-JP" dirty="0"/>
              <a:t>]</a:t>
            </a:r>
          </a:p>
          <a:p>
            <a:r>
              <a:rPr lang="en-US" altLang="ja-JP" dirty="0"/>
              <a:t>    </a:t>
            </a:r>
            <a:r>
              <a:rPr lang="ja-JP" altLang="en-US" dirty="0"/>
              <a:t>トラック</a:t>
            </a:r>
            <a:r>
              <a:rPr lang="en-US" altLang="ja-JP" dirty="0"/>
              <a:t>A        </a:t>
            </a:r>
            <a:r>
              <a:rPr lang="ja-JP" altLang="en-US" dirty="0"/>
              <a:t>トラック</a:t>
            </a:r>
            <a:r>
              <a:rPr lang="en-US" altLang="ja-JP" dirty="0"/>
              <a:t>B        </a:t>
            </a:r>
            <a:r>
              <a:rPr lang="ja-JP" altLang="en-US" dirty="0"/>
              <a:t>トラック</a:t>
            </a:r>
            <a:r>
              <a:rPr lang="en-US" altLang="ja-JP" dirty="0"/>
              <a:t>C</a:t>
            </a:r>
          </a:p>
          <a:p>
            <a:r>
              <a:rPr lang="ja-JP" altLang="en-US" dirty="0"/>
              <a:t>１時間目</a:t>
            </a:r>
          </a:p>
          <a:p>
            <a:r>
              <a:rPr lang="ja-JP" altLang="en-US" dirty="0"/>
              <a:t>    </a:t>
            </a:r>
            <a:r>
              <a:rPr lang="en-US" altLang="ja-JP" dirty="0"/>
              <a:t>(A1)newbie        (B1)FAQ                (C1) license-info</a:t>
            </a:r>
          </a:p>
          <a:p>
            <a:r>
              <a:rPr lang="en-US" altLang="ja-JP" dirty="0"/>
              <a:t>    </a:t>
            </a:r>
            <a:r>
              <a:rPr lang="ja-JP" altLang="en-US" dirty="0"/>
              <a:t>初心者                </a:t>
            </a:r>
            <a:r>
              <a:rPr lang="en-US" altLang="ja-JP" dirty="0"/>
              <a:t>QA</a:t>
            </a:r>
            <a:r>
              <a:rPr lang="ja-JP" altLang="en-US" dirty="0"/>
              <a:t>紹介                ライセンス情報</a:t>
            </a:r>
          </a:p>
          <a:p>
            <a:r>
              <a:rPr lang="ja-JP" altLang="en-US" dirty="0"/>
              <a:t>    遠藤・加藤        伊藤</a:t>
            </a:r>
            <a:r>
              <a:rPr lang="en-US" altLang="ja-JP" dirty="0"/>
              <a:t>(</a:t>
            </a:r>
            <a:r>
              <a:rPr lang="ja-JP" altLang="en-US" dirty="0"/>
              <a:t>輝</a:t>
            </a:r>
            <a:r>
              <a:rPr lang="en-US" altLang="ja-JP" dirty="0"/>
              <a:t>)</a:t>
            </a:r>
            <a:r>
              <a:rPr lang="ja-JP" altLang="en-US" dirty="0"/>
              <a:t>・米嶋        小保田</a:t>
            </a:r>
          </a:p>
          <a:p>
            <a:r>
              <a:rPr lang="en-US" altLang="ja-JP" dirty="0"/>
              <a:t>2</a:t>
            </a:r>
            <a:r>
              <a:rPr lang="ja-JP" altLang="en-US" dirty="0"/>
              <a:t>時間目</a:t>
            </a:r>
          </a:p>
          <a:p>
            <a:r>
              <a:rPr lang="ja-JP" altLang="en-US" dirty="0"/>
              <a:t>    </a:t>
            </a:r>
            <a:r>
              <a:rPr lang="en-US" altLang="ja-JP" dirty="0"/>
              <a:t>(A2)leaflet        (B2)Spec2.0        (C2) tool</a:t>
            </a:r>
          </a:p>
          <a:p>
            <a:r>
              <a:rPr lang="en-US" altLang="ja-JP" dirty="0"/>
              <a:t>    </a:t>
            </a:r>
            <a:r>
              <a:rPr lang="ja-JP" altLang="en-US" dirty="0"/>
              <a:t>概要や背景等        文言解釈                ツール</a:t>
            </a:r>
          </a:p>
          <a:p>
            <a:r>
              <a:rPr lang="ja-JP" altLang="en-US" dirty="0"/>
              <a:t>    上田                遠藤・大崎        小林・浜</a:t>
            </a:r>
          </a:p>
          <a:p>
            <a:r>
              <a:rPr lang="en-US" altLang="ja-JP" dirty="0"/>
              <a:t>3</a:t>
            </a:r>
            <a:r>
              <a:rPr lang="ja-JP" altLang="en-US" dirty="0"/>
              <a:t>時間目</a:t>
            </a:r>
          </a:p>
          <a:p>
            <a:r>
              <a:rPr lang="ja-JP" altLang="en-US" dirty="0"/>
              <a:t>    </a:t>
            </a:r>
            <a:r>
              <a:rPr lang="en-US" altLang="ja-JP" dirty="0"/>
              <a:t>(A3)</a:t>
            </a:r>
            <a:r>
              <a:rPr lang="ja-JP" altLang="en-US" dirty="0"/>
              <a:t>教育        </a:t>
            </a:r>
            <a:r>
              <a:rPr lang="en-US" altLang="ja-JP" dirty="0"/>
              <a:t>(B3) FAQ        (C3) OSPO/Promotion</a:t>
            </a:r>
          </a:p>
          <a:p>
            <a:r>
              <a:rPr lang="en-US" altLang="ja-JP" dirty="0"/>
              <a:t>    </a:t>
            </a:r>
            <a:r>
              <a:rPr lang="ja-JP" altLang="en-US" dirty="0"/>
              <a:t>資料など                </a:t>
            </a:r>
            <a:r>
              <a:rPr lang="en-US" altLang="ja-JP" dirty="0"/>
              <a:t>QA</a:t>
            </a:r>
            <a:r>
              <a:rPr lang="ja-JP" altLang="en-US" dirty="0"/>
              <a:t>紹介                社外プロモ </a:t>
            </a:r>
            <a:r>
              <a:rPr lang="en-US" altLang="ja-JP" dirty="0"/>
              <a:t>&amp; </a:t>
            </a:r>
            <a:r>
              <a:rPr lang="ja-JP" altLang="en-US" dirty="0"/>
              <a:t>社内運営</a:t>
            </a:r>
          </a:p>
          <a:p>
            <a:r>
              <a:rPr lang="ja-JP" altLang="en-US" dirty="0"/>
              <a:t>    岩田                當麻・島                遠藤</a:t>
            </a:r>
          </a:p>
        </p:txBody>
      </p:sp>
    </p:spTree>
    <p:extLst>
      <p:ext uri="{BB962C8B-B14F-4D97-AF65-F5344CB8AC3E}">
        <p14:creationId xmlns:p14="http://schemas.microsoft.com/office/powerpoint/2010/main" val="1191012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C489FA-3C69-4F36-B440-546F79566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振り返り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00FAAAD-D6E3-4E7E-AA6B-78DC9ACC797D}"/>
              </a:ext>
            </a:extLst>
          </p:cNvPr>
          <p:cNvSpPr txBox="1">
            <a:spLocks/>
          </p:cNvSpPr>
          <p:nvPr/>
        </p:nvSpPr>
        <p:spPr>
          <a:xfrm>
            <a:off x="838200" y="1001949"/>
            <a:ext cx="10515600" cy="549612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/>
              <a:t>会合の間隔を考えた方が良いのでは</a:t>
            </a:r>
            <a:endParaRPr lang="en-US" altLang="ja-JP" sz="1600" dirty="0"/>
          </a:p>
          <a:p>
            <a:r>
              <a:rPr lang="ja-JP" altLang="en-US" sz="1600" dirty="0"/>
              <a:t>同じ議論が繰り返された</a:t>
            </a:r>
            <a:endParaRPr lang="en-US" altLang="ja-JP" sz="1600" dirty="0"/>
          </a:p>
          <a:p>
            <a:endParaRPr lang="en-US" altLang="ja-JP" sz="1600" dirty="0"/>
          </a:p>
          <a:p>
            <a:r>
              <a:rPr lang="ja-JP" altLang="en-US" sz="1600" dirty="0"/>
              <a:t>並行セッションで分かれたため、全体で共有できなかった</a:t>
            </a:r>
            <a:endParaRPr lang="en-US" altLang="ja-JP" sz="1600" dirty="0"/>
          </a:p>
          <a:p>
            <a:r>
              <a:rPr lang="ja-JP" altLang="en-US" sz="1600" dirty="0"/>
              <a:t>並行ではなく、</a:t>
            </a:r>
            <a:r>
              <a:rPr lang="en-US" altLang="ja-JP" sz="1600" dirty="0"/>
              <a:t>1</a:t>
            </a:r>
            <a:r>
              <a:rPr lang="ja-JP" altLang="en-US" sz="1600" dirty="0"/>
              <a:t>トラック全員でやったほうがいいのでは</a:t>
            </a:r>
            <a:endParaRPr lang="en-US" altLang="ja-JP" sz="1600" dirty="0"/>
          </a:p>
          <a:p>
            <a:endParaRPr lang="en-US" altLang="ja-JP" sz="1600" dirty="0"/>
          </a:p>
          <a:p>
            <a:r>
              <a:rPr lang="ja-JP" altLang="en-US" sz="1600" dirty="0"/>
              <a:t>全体会合で何をやりたいのか、もう一度話してはどうか</a:t>
            </a:r>
            <a:endParaRPr lang="en-US" altLang="ja-JP" sz="1600" dirty="0"/>
          </a:p>
          <a:p>
            <a:r>
              <a:rPr lang="ja-JP" altLang="en-US" sz="1600" dirty="0"/>
              <a:t>会社の事例を紹介してもらったのは参考になる</a:t>
            </a:r>
            <a:endParaRPr lang="en-US" altLang="ja-JP" sz="1600" dirty="0"/>
          </a:p>
          <a:p>
            <a:r>
              <a:rPr lang="en-US" altLang="ja-JP" sz="1600" dirty="0"/>
              <a:t>OSPO</a:t>
            </a:r>
            <a:r>
              <a:rPr lang="ja-JP" altLang="en-US" sz="1600" dirty="0"/>
              <a:t>設立のきっかけ</a:t>
            </a:r>
            <a:endParaRPr lang="en-US" altLang="ja-JP" sz="1600" dirty="0"/>
          </a:p>
          <a:p>
            <a:r>
              <a:rPr lang="ja-JP" altLang="en-US" sz="1600" dirty="0"/>
              <a:t>ケーススタディを再開しては？</a:t>
            </a:r>
            <a:endParaRPr lang="en-US" altLang="ja-JP" sz="1600" dirty="0"/>
          </a:p>
          <a:p>
            <a:endParaRPr lang="en-US" altLang="ja-JP" sz="1600" dirty="0"/>
          </a:p>
          <a:p>
            <a:r>
              <a:rPr lang="en-US" altLang="ja-JP" sz="1600" dirty="0"/>
              <a:t>OSS</a:t>
            </a:r>
            <a:r>
              <a:rPr lang="ja-JP" altLang="en-US" sz="1600" dirty="0"/>
              <a:t>の</a:t>
            </a:r>
            <a:r>
              <a:rPr lang="en-US" altLang="ja-JP" sz="1600" dirty="0"/>
              <a:t>FAQ</a:t>
            </a:r>
            <a:r>
              <a:rPr lang="ja-JP" altLang="en-US" sz="1600" dirty="0"/>
              <a:t>的なもの</a:t>
            </a:r>
            <a:endParaRPr lang="en-US" altLang="ja-JP" sz="1600" dirty="0"/>
          </a:p>
          <a:p>
            <a:endParaRPr lang="en-US" altLang="ja-JP" sz="1600" dirty="0"/>
          </a:p>
          <a:p>
            <a:r>
              <a:rPr lang="en-US" altLang="ja-JP" sz="1600" dirty="0"/>
              <a:t>OpenChain</a:t>
            </a:r>
            <a:r>
              <a:rPr lang="ja-JP" altLang="en-US" sz="1600" dirty="0"/>
              <a:t>仕様をコーチングするガイドが欲しい</a:t>
            </a:r>
            <a:endParaRPr lang="en-US" altLang="ja-JP" sz="1600" dirty="0"/>
          </a:p>
          <a:p>
            <a:endParaRPr lang="en-US" altLang="ja-JP" sz="1600" dirty="0"/>
          </a:p>
          <a:p>
            <a:r>
              <a:rPr lang="en-US" altLang="ja-JP" sz="1600" dirty="0"/>
              <a:t>OSPO</a:t>
            </a:r>
            <a:r>
              <a:rPr lang="ja-JP" altLang="en-US" sz="1600" dirty="0"/>
              <a:t>に関するセッションがあると</a:t>
            </a:r>
            <a:endParaRPr lang="en-US" altLang="ja-JP" sz="1600" dirty="0"/>
          </a:p>
          <a:p>
            <a:endParaRPr lang="en-US" altLang="ja-JP" sz="1600" dirty="0"/>
          </a:p>
          <a:p>
            <a:endParaRPr lang="en-US" altLang="ja-JP" sz="1600" dirty="0"/>
          </a:p>
          <a:p>
            <a:endParaRPr lang="en-US" altLang="ja-JP" sz="1600" dirty="0"/>
          </a:p>
          <a:p>
            <a:endParaRPr lang="en-US" altLang="ja-JP" sz="1600" dirty="0"/>
          </a:p>
          <a:p>
            <a:endParaRPr lang="en-US" altLang="ja-JP" sz="1600" dirty="0"/>
          </a:p>
          <a:p>
            <a:endParaRPr lang="en-US" altLang="ja-JP" sz="1600" dirty="0"/>
          </a:p>
          <a:p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1808901806"/>
      </p:ext>
    </p:extLst>
  </p:cSld>
  <p:clrMapOvr>
    <a:masterClrMapping/>
  </p:clrMapOvr>
</p:sld>
</file>

<file path=ppt/theme/theme1.xml><?xml version="1.0" encoding="utf-8"?>
<a:theme xmlns:a="http://schemas.openxmlformats.org/drawingml/2006/main" name="1_OSSL資料_20160418_c">
  <a:themeElements>
    <a:clrScheme name="ユーザー定義 1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007DEA"/>
      </a:accent1>
      <a:accent2>
        <a:srgbClr val="FCB95D"/>
      </a:accent2>
      <a:accent3>
        <a:srgbClr val="FF0000"/>
      </a:accent3>
      <a:accent4>
        <a:srgbClr val="007DEA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ユーザー定義 3">
      <a:majorFont>
        <a:latin typeface="Segoe UI"/>
        <a:ea typeface="メイリオ"/>
        <a:cs typeface=""/>
      </a:majorFont>
      <a:minorFont>
        <a:latin typeface="Segoe UI Symbol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2060"/>
        </a:solidFill>
        <a:ln w="28575">
          <a:solidFill>
            <a:schemeClr val="bg1"/>
          </a:solidFill>
        </a:ln>
        <a:effectLst/>
      </a:spPr>
      <a:bodyPr rtlCol="0" anchor="ctr">
        <a:normAutofit/>
      </a:bodyPr>
      <a:lstStyle>
        <a:defPPr algn="ctr">
          <a:defRPr kumimoji="1" dirty="0" smtClean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>
    <a:extraClrScheme>
      <a:clrScheme name="1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SSL資料_20160418_c">
  <a:themeElements>
    <a:clrScheme name="ユーザー定義 1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007DEA"/>
      </a:accent1>
      <a:accent2>
        <a:srgbClr val="FCB95D"/>
      </a:accent2>
      <a:accent3>
        <a:srgbClr val="FF0000"/>
      </a:accent3>
      <a:accent4>
        <a:srgbClr val="007DEA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ユーザー定義 3">
      <a:majorFont>
        <a:latin typeface="Segoe UI"/>
        <a:ea typeface="メイリオ"/>
        <a:cs typeface=""/>
      </a:majorFont>
      <a:minorFont>
        <a:latin typeface="Segoe UI Symbol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2060"/>
        </a:solidFill>
        <a:ln w="28575">
          <a:solidFill>
            <a:schemeClr val="bg1"/>
          </a:solidFill>
        </a:ln>
        <a:effectLst/>
      </a:spPr>
      <a:bodyPr rtlCol="0" anchor="ctr">
        <a:normAutofit/>
      </a:bodyPr>
      <a:lstStyle>
        <a:defPPr algn="ctr">
          <a:defRPr kumimoji="1" dirty="0" smtClean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>
    <a:extraClrScheme>
      <a:clrScheme name="1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TM02836342[[fn=イオン]]</Template>
  <TotalTime>6956</TotalTime>
  <Words>545</Words>
  <Application>Microsoft Office PowerPoint</Application>
  <PresentationFormat>ワイド画面</PresentationFormat>
  <Paragraphs>136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10</vt:i4>
      </vt:variant>
    </vt:vector>
  </HeadingPairs>
  <TitlesOfParts>
    <vt:vector size="20" baseType="lpstr">
      <vt:lpstr>HGP創英角ｺﾞｼｯｸUB</vt:lpstr>
      <vt:lpstr>Myriad Pro</vt:lpstr>
      <vt:lpstr>游ゴシック</vt:lpstr>
      <vt:lpstr>Arial</vt:lpstr>
      <vt:lpstr>Calibri</vt:lpstr>
      <vt:lpstr>Segoe UI</vt:lpstr>
      <vt:lpstr>Segoe UI Symbol</vt:lpstr>
      <vt:lpstr>Tahoma</vt:lpstr>
      <vt:lpstr>1_OSSL資料_20160418_c</vt:lpstr>
      <vt:lpstr>OSSL資料_20160418_c</vt:lpstr>
      <vt:lpstr>Planning Subgroup</vt:lpstr>
      <vt:lpstr>打ち合わせ</vt:lpstr>
      <vt:lpstr>本日のアジェンダ</vt:lpstr>
      <vt:lpstr>第12, 13回の計画状況</vt:lpstr>
      <vt:lpstr>（参考）全体会合の進め方</vt:lpstr>
      <vt:lpstr>（参考）第10回会合振り返り</vt:lpstr>
      <vt:lpstr>第11回（オリンパス）会合アジェンダ</vt:lpstr>
      <vt:lpstr>PowerPoint プレゼンテーション</vt:lpstr>
      <vt:lpstr>振り返り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GitHubメモ</dc:title>
  <dc:creator>Fukuchi, Hiroyuki (Sony)</dc:creator>
  <cp:lastModifiedBy>Fukuchi, Hiroyuki (Sony)</cp:lastModifiedBy>
  <cp:revision>272</cp:revision>
  <dcterms:created xsi:type="dcterms:W3CDTF">2018-07-20T07:39:34Z</dcterms:created>
  <dcterms:modified xsi:type="dcterms:W3CDTF">2019-10-18T06:52:41Z</dcterms:modified>
</cp:coreProperties>
</file>